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374" r:id="rId2"/>
    <p:sldId id="384" r:id="rId3"/>
    <p:sldId id="373" r:id="rId4"/>
    <p:sldId id="375" r:id="rId5"/>
    <p:sldId id="385" r:id="rId6"/>
    <p:sldId id="376" r:id="rId7"/>
    <p:sldId id="377" r:id="rId8"/>
    <p:sldId id="381" r:id="rId9"/>
    <p:sldId id="382" r:id="rId10"/>
    <p:sldId id="383" r:id="rId11"/>
    <p:sldId id="380" r:id="rId12"/>
    <p:sldId id="387" r:id="rId13"/>
    <p:sldId id="386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CDEF"/>
    <a:srgbClr val="FFE1BB"/>
    <a:srgbClr val="E27D45"/>
    <a:srgbClr val="854311"/>
    <a:srgbClr val="5C2E0C"/>
    <a:srgbClr val="773C0F"/>
    <a:srgbClr val="904812"/>
    <a:srgbClr val="993300"/>
    <a:srgbClr val="89A6C8"/>
    <a:srgbClr val="9DB4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44" autoAdjust="0"/>
    <p:restoredTop sz="86420"/>
  </p:normalViewPr>
  <p:slideViewPr>
    <p:cSldViewPr snapToGrid="0">
      <p:cViewPr varScale="1">
        <p:scale>
          <a:sx n="118" d="100"/>
          <a:sy n="118" d="100"/>
        </p:scale>
        <p:origin x="224" y="3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248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082B23-0267-7742-8796-E54103EAF8B0}" type="doc">
      <dgm:prSet loTypeId="urn:microsoft.com/office/officeart/2005/8/layout/vList3" loCatId="list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02A11877-67E8-D44E-B719-890A42DCA5FD}">
      <dgm:prSet custT="1"/>
      <dgm:spPr/>
      <dgm:t>
        <a:bodyPr/>
        <a:lstStyle/>
        <a:p>
          <a:pPr algn="l" latinLnBrk="1"/>
          <a:r>
            <a:rPr lang="ko-KR" altLang="en-US" sz="1800" dirty="0"/>
            <a:t>동기 및 </a:t>
          </a:r>
          <a:r>
            <a:rPr lang="ko-KR" altLang="en-US" sz="1800" dirty="0" err="1"/>
            <a:t>주제설명</a:t>
          </a:r>
          <a:endParaRPr lang="ko-KR" altLang="en-US" sz="1800" dirty="0"/>
        </a:p>
      </dgm:t>
    </dgm:pt>
    <dgm:pt modelId="{42A253CE-235A-9E4F-85EA-D4EED3093371}" type="parTrans" cxnId="{5C10D6DD-33F0-B644-A92D-1BE0C85B0E35}">
      <dgm:prSet/>
      <dgm:spPr/>
      <dgm:t>
        <a:bodyPr/>
        <a:lstStyle/>
        <a:p>
          <a:pPr latinLnBrk="1"/>
          <a:endParaRPr lang="ko-KR" altLang="en-US"/>
        </a:p>
      </dgm:t>
    </dgm:pt>
    <dgm:pt modelId="{7C7CCFF4-438E-C641-8563-B26E4AA27969}" type="sibTrans" cxnId="{5C10D6DD-33F0-B644-A92D-1BE0C85B0E35}">
      <dgm:prSet/>
      <dgm:spPr/>
      <dgm:t>
        <a:bodyPr/>
        <a:lstStyle/>
        <a:p>
          <a:pPr latinLnBrk="1"/>
          <a:endParaRPr lang="ko-KR" altLang="en-US"/>
        </a:p>
      </dgm:t>
    </dgm:pt>
    <dgm:pt modelId="{618F1EE1-D731-E74A-8182-FA5D0CC86367}">
      <dgm:prSet custT="1"/>
      <dgm:spPr/>
      <dgm:t>
        <a:bodyPr/>
        <a:lstStyle/>
        <a:p>
          <a:pPr algn="l" latinLnBrk="1"/>
          <a:r>
            <a:rPr lang="ko-KR" altLang="en-US" sz="1800" dirty="0"/>
            <a:t>개발환경 및 언어</a:t>
          </a:r>
        </a:p>
      </dgm:t>
    </dgm:pt>
    <dgm:pt modelId="{D27DEFA6-EFF4-4E4E-90F9-AD6F648E152D}" type="parTrans" cxnId="{5933FB44-D9FB-2B44-BBF1-00EE51E436FF}">
      <dgm:prSet/>
      <dgm:spPr/>
      <dgm:t>
        <a:bodyPr/>
        <a:lstStyle/>
        <a:p>
          <a:pPr latinLnBrk="1"/>
          <a:endParaRPr lang="ko-KR" altLang="en-US"/>
        </a:p>
      </dgm:t>
    </dgm:pt>
    <dgm:pt modelId="{5D2DA82B-10D4-3B40-8F04-9360AD0C0895}" type="sibTrans" cxnId="{5933FB44-D9FB-2B44-BBF1-00EE51E436FF}">
      <dgm:prSet/>
      <dgm:spPr/>
      <dgm:t>
        <a:bodyPr/>
        <a:lstStyle/>
        <a:p>
          <a:pPr latinLnBrk="1"/>
          <a:endParaRPr lang="ko-KR" altLang="en-US"/>
        </a:p>
      </dgm:t>
    </dgm:pt>
    <dgm:pt modelId="{6B4414F2-A254-EC41-A3F0-CEE814589AA4}">
      <dgm:prSet custT="1"/>
      <dgm:spPr/>
      <dgm:t>
        <a:bodyPr/>
        <a:lstStyle/>
        <a:p>
          <a:pPr algn="l" latinLnBrk="1"/>
          <a:r>
            <a:rPr lang="ko-KR" altLang="en-US" sz="1800" dirty="0"/>
            <a:t>웹 디자인 및 흐름 간략 소개</a:t>
          </a:r>
        </a:p>
      </dgm:t>
    </dgm:pt>
    <dgm:pt modelId="{5C6AA187-2C0F-F44A-A3E8-07D344E47DA5}" type="parTrans" cxnId="{73F94FEC-6757-5E4B-99AF-120409615366}">
      <dgm:prSet/>
      <dgm:spPr/>
      <dgm:t>
        <a:bodyPr/>
        <a:lstStyle/>
        <a:p>
          <a:pPr latinLnBrk="1"/>
          <a:endParaRPr lang="ko-KR" altLang="en-US"/>
        </a:p>
      </dgm:t>
    </dgm:pt>
    <dgm:pt modelId="{79D0C6E5-ECEE-384D-98D0-9FFA26CDCF0E}" type="sibTrans" cxnId="{73F94FEC-6757-5E4B-99AF-120409615366}">
      <dgm:prSet/>
      <dgm:spPr/>
      <dgm:t>
        <a:bodyPr/>
        <a:lstStyle/>
        <a:p>
          <a:pPr latinLnBrk="1"/>
          <a:endParaRPr lang="ko-KR" altLang="en-US"/>
        </a:p>
      </dgm:t>
    </dgm:pt>
    <dgm:pt modelId="{07A79B38-7383-1348-B49D-F12DEADA895E}">
      <dgm:prSet custT="1"/>
      <dgm:spPr/>
      <dgm:t>
        <a:bodyPr/>
        <a:lstStyle/>
        <a:p>
          <a:pPr algn="l" latinLnBrk="1"/>
          <a:r>
            <a:rPr lang="ko-KR" altLang="en-US" sz="1800" dirty="0"/>
            <a:t>일정 소개</a:t>
          </a:r>
        </a:p>
      </dgm:t>
    </dgm:pt>
    <dgm:pt modelId="{E92F5096-9AEF-DE4D-8F46-9308F080D701}" type="parTrans" cxnId="{78B3F445-9339-F943-806F-042B679DD6FF}">
      <dgm:prSet/>
      <dgm:spPr/>
      <dgm:t>
        <a:bodyPr/>
        <a:lstStyle/>
        <a:p>
          <a:pPr latinLnBrk="1"/>
          <a:endParaRPr lang="ko-KR" altLang="en-US"/>
        </a:p>
      </dgm:t>
    </dgm:pt>
    <dgm:pt modelId="{A5082640-79E0-5948-8529-F7BA096F2A19}" type="sibTrans" cxnId="{78B3F445-9339-F943-806F-042B679DD6FF}">
      <dgm:prSet/>
      <dgm:spPr/>
      <dgm:t>
        <a:bodyPr/>
        <a:lstStyle/>
        <a:p>
          <a:pPr latinLnBrk="1"/>
          <a:endParaRPr lang="ko-KR" altLang="en-US"/>
        </a:p>
      </dgm:t>
    </dgm:pt>
    <dgm:pt modelId="{264BDDFD-6FAC-434D-A78D-C4B761AF9905}" type="pres">
      <dgm:prSet presAssocID="{89082B23-0267-7742-8796-E54103EAF8B0}" presName="linearFlow" presStyleCnt="0">
        <dgm:presLayoutVars>
          <dgm:dir/>
          <dgm:resizeHandles val="exact"/>
        </dgm:presLayoutVars>
      </dgm:prSet>
      <dgm:spPr/>
    </dgm:pt>
    <dgm:pt modelId="{3F4CAFE2-BBE5-2142-8DDB-829EBCF7F616}" type="pres">
      <dgm:prSet presAssocID="{02A11877-67E8-D44E-B719-890A42DCA5FD}" presName="composite" presStyleCnt="0"/>
      <dgm:spPr/>
    </dgm:pt>
    <dgm:pt modelId="{EFA0A8FB-920D-F247-9398-756EA72E8360}" type="pres">
      <dgm:prSet presAssocID="{02A11877-67E8-D44E-B719-890A42DCA5FD}" presName="imgShp" presStyleLbl="fgImgPlace1" presStyleIdx="0" presStyleCnt="4"/>
      <dgm:spPr>
        <a:solidFill>
          <a:schemeClr val="accent1">
            <a:tint val="50000"/>
            <a:hueOff val="0"/>
            <a:satOff val="0"/>
            <a:lumOff val="0"/>
          </a:schemeClr>
        </a:solidFill>
      </dgm:spPr>
    </dgm:pt>
    <dgm:pt modelId="{FC3FB516-06B7-E74C-8654-B8762D4DB70B}" type="pres">
      <dgm:prSet presAssocID="{02A11877-67E8-D44E-B719-890A42DCA5FD}" presName="txShp" presStyleLbl="node1" presStyleIdx="0" presStyleCnt="4">
        <dgm:presLayoutVars>
          <dgm:bulletEnabled val="1"/>
        </dgm:presLayoutVars>
      </dgm:prSet>
      <dgm:spPr/>
    </dgm:pt>
    <dgm:pt modelId="{1E4A62E6-FEC7-7142-90D7-A74A662D91F8}" type="pres">
      <dgm:prSet presAssocID="{7C7CCFF4-438E-C641-8563-B26E4AA27969}" presName="spacing" presStyleCnt="0"/>
      <dgm:spPr/>
    </dgm:pt>
    <dgm:pt modelId="{A2461AFE-2F95-684A-8C5A-54541B4038B4}" type="pres">
      <dgm:prSet presAssocID="{618F1EE1-D731-E74A-8182-FA5D0CC86367}" presName="composite" presStyleCnt="0"/>
      <dgm:spPr/>
    </dgm:pt>
    <dgm:pt modelId="{36E8BBFF-FEC3-5640-BD03-8D2975AA10D1}" type="pres">
      <dgm:prSet presAssocID="{618F1EE1-D731-E74A-8182-FA5D0CC86367}" presName="imgShp" presStyleLbl="fgImgPlace1" presStyleIdx="1" presStyleCnt="4"/>
      <dgm:spPr>
        <a:solidFill>
          <a:schemeClr val="accent1">
            <a:tint val="50000"/>
            <a:hueOff val="0"/>
            <a:satOff val="0"/>
            <a:lumOff val="0"/>
          </a:schemeClr>
        </a:solidFill>
      </dgm:spPr>
    </dgm:pt>
    <dgm:pt modelId="{F9621542-5C31-394F-9C01-106950254098}" type="pres">
      <dgm:prSet presAssocID="{618F1EE1-D731-E74A-8182-FA5D0CC86367}" presName="txShp" presStyleLbl="node1" presStyleIdx="1" presStyleCnt="4">
        <dgm:presLayoutVars>
          <dgm:bulletEnabled val="1"/>
        </dgm:presLayoutVars>
      </dgm:prSet>
      <dgm:spPr/>
    </dgm:pt>
    <dgm:pt modelId="{8C2427A7-B661-A242-9B41-E619949CB6F3}" type="pres">
      <dgm:prSet presAssocID="{5D2DA82B-10D4-3B40-8F04-9360AD0C0895}" presName="spacing" presStyleCnt="0"/>
      <dgm:spPr/>
    </dgm:pt>
    <dgm:pt modelId="{11D777BB-5A63-5E4C-B34F-8812C7B3925D}" type="pres">
      <dgm:prSet presAssocID="{6B4414F2-A254-EC41-A3F0-CEE814589AA4}" presName="composite" presStyleCnt="0"/>
      <dgm:spPr/>
    </dgm:pt>
    <dgm:pt modelId="{9C972586-A970-F340-A83C-768DFFC6F861}" type="pres">
      <dgm:prSet presAssocID="{6B4414F2-A254-EC41-A3F0-CEE814589AA4}" presName="imgShp" presStyleLbl="fgImgPlace1" presStyleIdx="2" presStyleCnt="4"/>
      <dgm:spPr>
        <a:solidFill>
          <a:schemeClr val="accent1">
            <a:tint val="50000"/>
            <a:hueOff val="0"/>
            <a:satOff val="0"/>
            <a:lumOff val="0"/>
          </a:schemeClr>
        </a:solidFill>
      </dgm:spPr>
    </dgm:pt>
    <dgm:pt modelId="{865EBE97-8CD9-F64F-AC1E-EBF584593BA3}" type="pres">
      <dgm:prSet presAssocID="{6B4414F2-A254-EC41-A3F0-CEE814589AA4}" presName="txShp" presStyleLbl="node1" presStyleIdx="2" presStyleCnt="4">
        <dgm:presLayoutVars>
          <dgm:bulletEnabled val="1"/>
        </dgm:presLayoutVars>
      </dgm:prSet>
      <dgm:spPr/>
    </dgm:pt>
    <dgm:pt modelId="{3714794C-1DB5-0F4A-ACFF-B0D3B9E024C2}" type="pres">
      <dgm:prSet presAssocID="{79D0C6E5-ECEE-384D-98D0-9FFA26CDCF0E}" presName="spacing" presStyleCnt="0"/>
      <dgm:spPr/>
    </dgm:pt>
    <dgm:pt modelId="{A173B50B-E76D-CE45-8B1F-43CF8D410F02}" type="pres">
      <dgm:prSet presAssocID="{07A79B38-7383-1348-B49D-F12DEADA895E}" presName="composite" presStyleCnt="0"/>
      <dgm:spPr/>
    </dgm:pt>
    <dgm:pt modelId="{B46F3A93-CC0A-5447-9DD0-38F54B9330D3}" type="pres">
      <dgm:prSet presAssocID="{07A79B38-7383-1348-B49D-F12DEADA895E}" presName="imgShp" presStyleLbl="fgImgPlace1" presStyleIdx="3" presStyleCnt="4"/>
      <dgm:spPr>
        <a:solidFill>
          <a:schemeClr val="accent1">
            <a:tint val="50000"/>
            <a:hueOff val="0"/>
            <a:satOff val="0"/>
            <a:lumOff val="0"/>
          </a:schemeClr>
        </a:solidFill>
      </dgm:spPr>
    </dgm:pt>
    <dgm:pt modelId="{ED0A5EEC-040D-0E46-8E5A-FD29F68E2283}" type="pres">
      <dgm:prSet presAssocID="{07A79B38-7383-1348-B49D-F12DEADA895E}" presName="txShp" presStyleLbl="node1" presStyleIdx="3" presStyleCnt="4">
        <dgm:presLayoutVars>
          <dgm:bulletEnabled val="1"/>
        </dgm:presLayoutVars>
      </dgm:prSet>
      <dgm:spPr/>
    </dgm:pt>
  </dgm:ptLst>
  <dgm:cxnLst>
    <dgm:cxn modelId="{E884BA1F-6827-E646-9113-6BF194373C6A}" type="presOf" srcId="{07A79B38-7383-1348-B49D-F12DEADA895E}" destId="{ED0A5EEC-040D-0E46-8E5A-FD29F68E2283}" srcOrd="0" destOrd="0" presId="urn:microsoft.com/office/officeart/2005/8/layout/vList3"/>
    <dgm:cxn modelId="{5933FB44-D9FB-2B44-BBF1-00EE51E436FF}" srcId="{89082B23-0267-7742-8796-E54103EAF8B0}" destId="{618F1EE1-D731-E74A-8182-FA5D0CC86367}" srcOrd="1" destOrd="0" parTransId="{D27DEFA6-EFF4-4E4E-90F9-AD6F648E152D}" sibTransId="{5D2DA82B-10D4-3B40-8F04-9360AD0C0895}"/>
    <dgm:cxn modelId="{78B3F445-9339-F943-806F-042B679DD6FF}" srcId="{89082B23-0267-7742-8796-E54103EAF8B0}" destId="{07A79B38-7383-1348-B49D-F12DEADA895E}" srcOrd="3" destOrd="0" parTransId="{E92F5096-9AEF-DE4D-8F46-9308F080D701}" sibTransId="{A5082640-79E0-5948-8529-F7BA096F2A19}"/>
    <dgm:cxn modelId="{58FD4ED1-3679-A944-80F1-092974AD65C9}" type="presOf" srcId="{02A11877-67E8-D44E-B719-890A42DCA5FD}" destId="{FC3FB516-06B7-E74C-8654-B8762D4DB70B}" srcOrd="0" destOrd="0" presId="urn:microsoft.com/office/officeart/2005/8/layout/vList3"/>
    <dgm:cxn modelId="{F73578DB-C022-514F-9A98-450363F532FD}" type="presOf" srcId="{89082B23-0267-7742-8796-E54103EAF8B0}" destId="{264BDDFD-6FAC-434D-A78D-C4B761AF9905}" srcOrd="0" destOrd="0" presId="urn:microsoft.com/office/officeart/2005/8/layout/vList3"/>
    <dgm:cxn modelId="{5C10D6DD-33F0-B644-A92D-1BE0C85B0E35}" srcId="{89082B23-0267-7742-8796-E54103EAF8B0}" destId="{02A11877-67E8-D44E-B719-890A42DCA5FD}" srcOrd="0" destOrd="0" parTransId="{42A253CE-235A-9E4F-85EA-D4EED3093371}" sibTransId="{7C7CCFF4-438E-C641-8563-B26E4AA27969}"/>
    <dgm:cxn modelId="{DED023DF-5513-F643-A8AE-FDEB4B8D82EF}" type="presOf" srcId="{618F1EE1-D731-E74A-8182-FA5D0CC86367}" destId="{F9621542-5C31-394F-9C01-106950254098}" srcOrd="0" destOrd="0" presId="urn:microsoft.com/office/officeart/2005/8/layout/vList3"/>
    <dgm:cxn modelId="{73F94FEC-6757-5E4B-99AF-120409615366}" srcId="{89082B23-0267-7742-8796-E54103EAF8B0}" destId="{6B4414F2-A254-EC41-A3F0-CEE814589AA4}" srcOrd="2" destOrd="0" parTransId="{5C6AA187-2C0F-F44A-A3E8-07D344E47DA5}" sibTransId="{79D0C6E5-ECEE-384D-98D0-9FFA26CDCF0E}"/>
    <dgm:cxn modelId="{575E61F2-E56F-044C-ABC0-BDDCB003C0E3}" type="presOf" srcId="{6B4414F2-A254-EC41-A3F0-CEE814589AA4}" destId="{865EBE97-8CD9-F64F-AC1E-EBF584593BA3}" srcOrd="0" destOrd="0" presId="urn:microsoft.com/office/officeart/2005/8/layout/vList3"/>
    <dgm:cxn modelId="{A478BA45-23D1-1B49-8EB6-A71E97A9BE21}" type="presParOf" srcId="{264BDDFD-6FAC-434D-A78D-C4B761AF9905}" destId="{3F4CAFE2-BBE5-2142-8DDB-829EBCF7F616}" srcOrd="0" destOrd="0" presId="urn:microsoft.com/office/officeart/2005/8/layout/vList3"/>
    <dgm:cxn modelId="{A2B20443-1A98-3445-B025-F29E07889227}" type="presParOf" srcId="{3F4CAFE2-BBE5-2142-8DDB-829EBCF7F616}" destId="{EFA0A8FB-920D-F247-9398-756EA72E8360}" srcOrd="0" destOrd="0" presId="urn:microsoft.com/office/officeart/2005/8/layout/vList3"/>
    <dgm:cxn modelId="{AD1B7040-31F4-7E49-B07B-86C8C135B64D}" type="presParOf" srcId="{3F4CAFE2-BBE5-2142-8DDB-829EBCF7F616}" destId="{FC3FB516-06B7-E74C-8654-B8762D4DB70B}" srcOrd="1" destOrd="0" presId="urn:microsoft.com/office/officeart/2005/8/layout/vList3"/>
    <dgm:cxn modelId="{54B47283-8382-714A-B386-EAE10F52D1D0}" type="presParOf" srcId="{264BDDFD-6FAC-434D-A78D-C4B761AF9905}" destId="{1E4A62E6-FEC7-7142-90D7-A74A662D91F8}" srcOrd="1" destOrd="0" presId="urn:microsoft.com/office/officeart/2005/8/layout/vList3"/>
    <dgm:cxn modelId="{655E2A82-CD2C-AD42-97B4-28A0088B5DBC}" type="presParOf" srcId="{264BDDFD-6FAC-434D-A78D-C4B761AF9905}" destId="{A2461AFE-2F95-684A-8C5A-54541B4038B4}" srcOrd="2" destOrd="0" presId="urn:microsoft.com/office/officeart/2005/8/layout/vList3"/>
    <dgm:cxn modelId="{B3DF09B7-4C23-8343-B32A-FB6AA6629F96}" type="presParOf" srcId="{A2461AFE-2F95-684A-8C5A-54541B4038B4}" destId="{36E8BBFF-FEC3-5640-BD03-8D2975AA10D1}" srcOrd="0" destOrd="0" presId="urn:microsoft.com/office/officeart/2005/8/layout/vList3"/>
    <dgm:cxn modelId="{96DFA724-45D0-764F-B55A-E6EC62694710}" type="presParOf" srcId="{A2461AFE-2F95-684A-8C5A-54541B4038B4}" destId="{F9621542-5C31-394F-9C01-106950254098}" srcOrd="1" destOrd="0" presId="urn:microsoft.com/office/officeart/2005/8/layout/vList3"/>
    <dgm:cxn modelId="{CAD61E69-161C-2D4B-9B19-46BDE71FB512}" type="presParOf" srcId="{264BDDFD-6FAC-434D-A78D-C4B761AF9905}" destId="{8C2427A7-B661-A242-9B41-E619949CB6F3}" srcOrd="3" destOrd="0" presId="urn:microsoft.com/office/officeart/2005/8/layout/vList3"/>
    <dgm:cxn modelId="{F49D4EFA-E5E3-A443-BE12-3A2CFCA4E939}" type="presParOf" srcId="{264BDDFD-6FAC-434D-A78D-C4B761AF9905}" destId="{11D777BB-5A63-5E4C-B34F-8812C7B3925D}" srcOrd="4" destOrd="0" presId="urn:microsoft.com/office/officeart/2005/8/layout/vList3"/>
    <dgm:cxn modelId="{ACB7378F-368E-4947-AEF6-7C4E8BD9B112}" type="presParOf" srcId="{11D777BB-5A63-5E4C-B34F-8812C7B3925D}" destId="{9C972586-A970-F340-A83C-768DFFC6F861}" srcOrd="0" destOrd="0" presId="urn:microsoft.com/office/officeart/2005/8/layout/vList3"/>
    <dgm:cxn modelId="{4DE283D5-587C-EE41-B38F-802BFFE7164F}" type="presParOf" srcId="{11D777BB-5A63-5E4C-B34F-8812C7B3925D}" destId="{865EBE97-8CD9-F64F-AC1E-EBF584593BA3}" srcOrd="1" destOrd="0" presId="urn:microsoft.com/office/officeart/2005/8/layout/vList3"/>
    <dgm:cxn modelId="{D0320A24-7AFC-3941-BFDF-FBDCA0B6276F}" type="presParOf" srcId="{264BDDFD-6FAC-434D-A78D-C4B761AF9905}" destId="{3714794C-1DB5-0F4A-ACFF-B0D3B9E024C2}" srcOrd="5" destOrd="0" presId="urn:microsoft.com/office/officeart/2005/8/layout/vList3"/>
    <dgm:cxn modelId="{982EE920-32F7-E541-8504-943B53C19440}" type="presParOf" srcId="{264BDDFD-6FAC-434D-A78D-C4B761AF9905}" destId="{A173B50B-E76D-CE45-8B1F-43CF8D410F02}" srcOrd="6" destOrd="0" presId="urn:microsoft.com/office/officeart/2005/8/layout/vList3"/>
    <dgm:cxn modelId="{343B0DD3-8801-D047-8C70-A072F593D805}" type="presParOf" srcId="{A173B50B-E76D-CE45-8B1F-43CF8D410F02}" destId="{B46F3A93-CC0A-5447-9DD0-38F54B9330D3}" srcOrd="0" destOrd="0" presId="urn:microsoft.com/office/officeart/2005/8/layout/vList3"/>
    <dgm:cxn modelId="{C8B9C0AA-0564-A34A-9510-04166D4F1E42}" type="presParOf" srcId="{A173B50B-E76D-CE45-8B1F-43CF8D410F02}" destId="{ED0A5EEC-040D-0E46-8E5A-FD29F68E2283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3FB516-06B7-E74C-8654-B8762D4DB70B}">
      <dsp:nvSpPr>
        <dsp:cNvPr id="0" name=""/>
        <dsp:cNvSpPr/>
      </dsp:nvSpPr>
      <dsp:spPr>
        <a:xfrm rot="10800000">
          <a:off x="1890709" y="1214"/>
          <a:ext cx="6573916" cy="93949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4290" tIns="68580" rIns="128016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동기 및 </a:t>
          </a:r>
          <a:r>
            <a:rPr lang="ko-KR" altLang="en-US" sz="1800" kern="1200" dirty="0" err="1"/>
            <a:t>주제설명</a:t>
          </a:r>
          <a:endParaRPr lang="ko-KR" altLang="en-US" sz="1800" kern="1200" dirty="0"/>
        </a:p>
      </dsp:txBody>
      <dsp:txXfrm rot="10800000">
        <a:off x="2125582" y="1214"/>
        <a:ext cx="6339043" cy="939492"/>
      </dsp:txXfrm>
    </dsp:sp>
    <dsp:sp modelId="{EFA0A8FB-920D-F247-9398-756EA72E8360}">
      <dsp:nvSpPr>
        <dsp:cNvPr id="0" name=""/>
        <dsp:cNvSpPr/>
      </dsp:nvSpPr>
      <dsp:spPr>
        <a:xfrm>
          <a:off x="1420962" y="1214"/>
          <a:ext cx="939492" cy="93949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9621542-5C31-394F-9C01-106950254098}">
      <dsp:nvSpPr>
        <dsp:cNvPr id="0" name=""/>
        <dsp:cNvSpPr/>
      </dsp:nvSpPr>
      <dsp:spPr>
        <a:xfrm rot="10800000">
          <a:off x="1890709" y="1221152"/>
          <a:ext cx="6573916" cy="93949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4290" tIns="68580" rIns="128016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개발환경 및 언어</a:t>
          </a:r>
        </a:p>
      </dsp:txBody>
      <dsp:txXfrm rot="10800000">
        <a:off x="2125582" y="1221152"/>
        <a:ext cx="6339043" cy="939492"/>
      </dsp:txXfrm>
    </dsp:sp>
    <dsp:sp modelId="{36E8BBFF-FEC3-5640-BD03-8D2975AA10D1}">
      <dsp:nvSpPr>
        <dsp:cNvPr id="0" name=""/>
        <dsp:cNvSpPr/>
      </dsp:nvSpPr>
      <dsp:spPr>
        <a:xfrm>
          <a:off x="1420962" y="1221152"/>
          <a:ext cx="939492" cy="93949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65EBE97-8CD9-F64F-AC1E-EBF584593BA3}">
      <dsp:nvSpPr>
        <dsp:cNvPr id="0" name=""/>
        <dsp:cNvSpPr/>
      </dsp:nvSpPr>
      <dsp:spPr>
        <a:xfrm rot="10800000">
          <a:off x="1890709" y="2441091"/>
          <a:ext cx="6573916" cy="93949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4290" tIns="68580" rIns="128016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웹 디자인 및 흐름 간략 소개</a:t>
          </a:r>
        </a:p>
      </dsp:txBody>
      <dsp:txXfrm rot="10800000">
        <a:off x="2125582" y="2441091"/>
        <a:ext cx="6339043" cy="939492"/>
      </dsp:txXfrm>
    </dsp:sp>
    <dsp:sp modelId="{9C972586-A970-F340-A83C-768DFFC6F861}">
      <dsp:nvSpPr>
        <dsp:cNvPr id="0" name=""/>
        <dsp:cNvSpPr/>
      </dsp:nvSpPr>
      <dsp:spPr>
        <a:xfrm>
          <a:off x="1420962" y="2441091"/>
          <a:ext cx="939492" cy="93949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ED0A5EEC-040D-0E46-8E5A-FD29F68E2283}">
      <dsp:nvSpPr>
        <dsp:cNvPr id="0" name=""/>
        <dsp:cNvSpPr/>
      </dsp:nvSpPr>
      <dsp:spPr>
        <a:xfrm rot="10800000">
          <a:off x="1890709" y="3661029"/>
          <a:ext cx="6573916" cy="93949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4290" tIns="68580" rIns="128016" bIns="68580" numCol="1" spcCol="1270" anchor="ctr" anchorCtr="0">
          <a:noAutofit/>
        </a:bodyPr>
        <a:lstStyle/>
        <a:p>
          <a:pPr marL="0" lvl="0" indent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800" kern="1200" dirty="0"/>
            <a:t>일정 소개</a:t>
          </a:r>
        </a:p>
      </dsp:txBody>
      <dsp:txXfrm rot="10800000">
        <a:off x="2125582" y="3661029"/>
        <a:ext cx="6339043" cy="939492"/>
      </dsp:txXfrm>
    </dsp:sp>
    <dsp:sp modelId="{B46F3A93-CC0A-5447-9DD0-38F54B9330D3}">
      <dsp:nvSpPr>
        <dsp:cNvPr id="0" name=""/>
        <dsp:cNvSpPr/>
      </dsp:nvSpPr>
      <dsp:spPr>
        <a:xfrm>
          <a:off x="1420962" y="3661029"/>
          <a:ext cx="939492" cy="93949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29AB3841-3CA7-A445-868D-86027AE39A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E80A9F5-17D6-474A-9E59-7C88F3CF1DA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32A7A5-0FED-9C40-913E-851863DA59E8}" type="datetimeFigureOut">
              <a:rPr kumimoji="1" lang="ko-KR" altLang="en-US" smtClean="0"/>
              <a:t>2019. 4. 24.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A4B04C9-0E9C-B846-AA18-4C6F82B479B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3B1027A-4573-5B45-A654-32253C8387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114E59-6EB5-B54A-8B69-8B38C572BF0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11367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8B86F1-60C8-4444-9C31-F6E7B58C3C22}" type="datetimeFigureOut">
              <a:rPr kumimoji="1" lang="ko-KR" altLang="en-US" smtClean="0"/>
              <a:t>2019. 4. 24.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690B8-510B-FC41-B907-8C43206F24CA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6223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2A0F1-9A04-284C-8DE9-426D31462528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483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80BFC-9F7A-9844-8857-9665F44008FA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231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AE08C-0499-CA4D-AC80-63B576833A9F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495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817B7-51F4-AE46-B2A9-F78E97368BFE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959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90E3-E458-BF46-BDB3-45B7E4B70513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110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ABC65-4FCC-C740-AD43-F34CA962B3E2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29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D4F125-8828-C94E-9485-C8342D7F32DA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019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24026-5DCC-2340-9EE8-CB0FDD7C55FF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510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536D8-3F8C-D243-B066-2DBE7F77CF88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916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E02EB-5BB0-904D-AB4C-0D7924CF3C47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040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FC3DF-3658-8544-8E82-09B7424D4CD0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744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24C0B-7F4F-2C4D-9F99-5F2CFAED6B5D}" type="datetime1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t>2019. 4. 24.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602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그룹 35"/>
          <p:cNvGrpSpPr/>
          <p:nvPr/>
        </p:nvGrpSpPr>
        <p:grpSpPr>
          <a:xfrm>
            <a:off x="457200" y="796227"/>
            <a:ext cx="11235906" cy="5303490"/>
            <a:chOff x="3897085" y="1082299"/>
            <a:chExt cx="4767943" cy="4413523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3897085" y="1082299"/>
              <a:ext cx="4767943" cy="4413523"/>
            </a:xfrm>
            <a:prstGeom prst="roundRect">
              <a:avLst>
                <a:gd name="adj" fmla="val 11703"/>
              </a:avLst>
            </a:prstGeom>
            <a:solidFill>
              <a:schemeClr val="accent1"/>
            </a:solidFill>
            <a:ln>
              <a:noFill/>
            </a:ln>
            <a:effectLst>
              <a:outerShdw dist="508000" dir="2700000" algn="tl" rotWithShape="0">
                <a:prstClr val="black">
                  <a:alpha val="27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24000" tIns="108000" rtlCol="0" anchor="t"/>
            <a:lstStyle/>
            <a:p>
              <a:endParaRPr lang="ko-KR" altLang="en-US" sz="1600" dirty="0">
                <a:solidFill>
                  <a:prstClr val="white"/>
                </a:solidFill>
              </a:endParaRPr>
            </a:p>
          </p:txBody>
        </p:sp>
        <p:sp>
          <p:nvSpPr>
            <p:cNvPr id="20" name="오른쪽 대괄호 19"/>
            <p:cNvSpPr/>
            <p:nvPr/>
          </p:nvSpPr>
          <p:spPr>
            <a:xfrm rot="16200000">
              <a:off x="6000295" y="-697413"/>
              <a:ext cx="561521" cy="4430489"/>
            </a:xfrm>
            <a:prstGeom prst="rightBracket">
              <a:avLst>
                <a:gd name="adj" fmla="val 71929"/>
              </a:avLst>
            </a:prstGeom>
            <a:ln w="60325">
              <a:gradFill flip="none" rotWithShape="1">
                <a:gsLst>
                  <a:gs pos="32000">
                    <a:schemeClr val="accent1"/>
                  </a:gs>
                  <a:gs pos="100000">
                    <a:schemeClr val="accent1">
                      <a:lumMod val="20000"/>
                      <a:lumOff val="80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169660" y="1798592"/>
              <a:ext cx="4222790" cy="32578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latinLnBrk="0">
                <a:defRPr/>
              </a:pPr>
              <a:r>
                <a:rPr lang="ko-KR" altLang="en-US" sz="5400" kern="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버스킹</a:t>
              </a:r>
              <a:r>
                <a:rPr lang="ko-KR" altLang="en-US" sz="54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 광고 사이트</a:t>
              </a:r>
              <a:endParaRPr lang="en-US" altLang="ko-KR" sz="5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lvl="0" algn="r" latinLnBrk="0">
                <a:defRPr/>
              </a:pPr>
              <a:endParaRPr lang="en-US" altLang="ko-KR" sz="2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lvl="0" algn="r" latinLnBrk="0">
                <a:defRPr/>
              </a:pPr>
              <a:r>
                <a:rPr lang="en-US" altLang="ko-KR" sz="20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4</a:t>
              </a:r>
              <a:r>
                <a:rPr lang="ko-KR" altLang="en-US" sz="20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조</a:t>
              </a:r>
              <a:endParaRPr lang="en-US" altLang="ko-KR" sz="2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lvl="0" algn="r" latinLnBrk="0">
                <a:defRPr/>
              </a:pPr>
              <a:r>
                <a:rPr lang="ko-KR" altLang="en-US" sz="2000" kern="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배진현</a:t>
              </a:r>
              <a:endParaRPr lang="en-US" altLang="ko-KR" sz="2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lvl="0" algn="r" latinLnBrk="0">
                <a:defRPr/>
              </a:pPr>
              <a:r>
                <a:rPr lang="ko-KR" altLang="en-US" sz="2000" kern="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조태민</a:t>
              </a:r>
              <a:endParaRPr lang="en-US" altLang="ko-KR" sz="2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lvl="0" algn="r" latinLnBrk="0">
                <a:defRPr/>
              </a:pPr>
              <a:r>
                <a:rPr lang="ko-KR" altLang="en-US" sz="2000" kern="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김예찬</a:t>
              </a:r>
              <a:endParaRPr lang="en-US" altLang="ko-KR" sz="2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lvl="0" algn="r" latinLnBrk="0">
                <a:defRPr/>
              </a:pPr>
              <a:r>
                <a:rPr lang="ko-KR" altLang="en-US" sz="2000" kern="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여재환</a:t>
              </a:r>
              <a:endParaRPr lang="en-US" altLang="ko-KR" sz="2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  <a:p>
              <a:pPr lvl="0" algn="r" latinLnBrk="0">
                <a:defRPr/>
              </a:pPr>
              <a:r>
                <a:rPr lang="ko-KR" altLang="en-US" sz="20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멘토</a:t>
              </a:r>
              <a:r>
                <a:rPr lang="en-US" altLang="ko-KR" sz="20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-</a:t>
              </a:r>
              <a:r>
                <a:rPr lang="ko-KR" altLang="en-US" sz="2000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이상훈</a:t>
              </a:r>
              <a:endParaRPr lang="en-US" altLang="ko-KR" sz="2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cxnSp>
          <p:nvCxnSpPr>
            <p:cNvPr id="3" name="직선 연결선 2"/>
            <p:cNvCxnSpPr/>
            <p:nvPr/>
          </p:nvCxnSpPr>
          <p:spPr>
            <a:xfrm>
              <a:off x="5674923" y="5237252"/>
              <a:ext cx="1800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직사각형 3"/>
            <p:cNvSpPr/>
            <p:nvPr/>
          </p:nvSpPr>
          <p:spPr>
            <a:xfrm>
              <a:off x="7278730" y="5137239"/>
              <a:ext cx="45719" cy="2000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7570413" y="5098751"/>
              <a:ext cx="951287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kern="0" dirty="0">
                  <a:solidFill>
                    <a:schemeClr val="bg1"/>
                  </a:solidFill>
                  <a:latin typeface="+mn-ea"/>
                </a:rPr>
                <a:t>100% </a:t>
              </a:r>
              <a:r>
                <a:rPr lang="en-US" altLang="ko-KR" sz="700" kern="0" dirty="0">
                  <a:solidFill>
                    <a:schemeClr val="bg1"/>
                  </a:solidFill>
                  <a:latin typeface="+mn-ea"/>
                </a:rPr>
                <a:t> </a:t>
              </a:r>
              <a:r>
                <a:rPr lang="ko-KR" altLang="en-US" sz="700" kern="0" dirty="0">
                  <a:solidFill>
                    <a:schemeClr val="bg1"/>
                  </a:solidFill>
                  <a:latin typeface="+mn-ea"/>
                </a:rPr>
                <a:t>참여</a:t>
              </a:r>
              <a:r>
                <a:rPr lang="en-US" altLang="ko-KR" sz="700" kern="0" dirty="0">
                  <a:solidFill>
                    <a:schemeClr val="bg1"/>
                  </a:solidFill>
                  <a:latin typeface="+mn-ea"/>
                </a:rPr>
                <a:t>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9766875" y="1095411"/>
            <a:ext cx="314920" cy="314920"/>
            <a:chOff x="7023679" y="1359181"/>
            <a:chExt cx="314920" cy="314920"/>
          </a:xfrm>
        </p:grpSpPr>
        <p:sp>
          <p:nvSpPr>
            <p:cNvPr id="28" name="모서리가 둥근 직사각형 27"/>
            <p:cNvSpPr/>
            <p:nvPr/>
          </p:nvSpPr>
          <p:spPr>
            <a:xfrm>
              <a:off x="7023679" y="1359181"/>
              <a:ext cx="314920" cy="314920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모서리가 둥근 직사각형 28"/>
            <p:cNvSpPr/>
            <p:nvPr/>
          </p:nvSpPr>
          <p:spPr>
            <a:xfrm>
              <a:off x="7077197" y="1558545"/>
              <a:ext cx="207883" cy="4657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10610251" y="1095411"/>
            <a:ext cx="314920" cy="314920"/>
            <a:chOff x="7867055" y="1359181"/>
            <a:chExt cx="314920" cy="314920"/>
          </a:xfrm>
        </p:grpSpPr>
        <p:sp>
          <p:nvSpPr>
            <p:cNvPr id="19" name="모서리가 둥근 직사각형 18"/>
            <p:cNvSpPr/>
            <p:nvPr/>
          </p:nvSpPr>
          <p:spPr>
            <a:xfrm>
              <a:off x="7867055" y="1359181"/>
              <a:ext cx="314920" cy="314920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 rot="2700000">
              <a:off x="7993254" y="1390151"/>
              <a:ext cx="62521" cy="252978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모서리가 둥근 직사각형 23"/>
            <p:cNvSpPr/>
            <p:nvPr/>
          </p:nvSpPr>
          <p:spPr>
            <a:xfrm rot="18900000">
              <a:off x="7989599" y="1390151"/>
              <a:ext cx="62521" cy="252978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10187564" y="1095411"/>
            <a:ext cx="314920" cy="314920"/>
            <a:chOff x="7444368" y="1359181"/>
            <a:chExt cx="314920" cy="314920"/>
          </a:xfrm>
        </p:grpSpPr>
        <p:sp>
          <p:nvSpPr>
            <p:cNvPr id="25" name="모서리가 둥근 직사각형 24"/>
            <p:cNvSpPr/>
            <p:nvPr/>
          </p:nvSpPr>
          <p:spPr>
            <a:xfrm>
              <a:off x="7444368" y="1359181"/>
              <a:ext cx="314920" cy="314920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7497886" y="1470734"/>
              <a:ext cx="207883" cy="13516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7497886" y="1424819"/>
              <a:ext cx="207883" cy="4657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0" y="6368395"/>
            <a:ext cx="12192000" cy="505326"/>
          </a:xfrm>
          <a:prstGeom prst="rect">
            <a:avLst/>
          </a:prstGeom>
          <a:solidFill>
            <a:srgbClr val="1D639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8" name="그림 3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81" y="6424864"/>
            <a:ext cx="336884" cy="336884"/>
          </a:xfrm>
          <a:prstGeom prst="rect">
            <a:avLst/>
          </a:prstGeom>
        </p:spPr>
      </p:pic>
      <p:sp>
        <p:nvSpPr>
          <p:cNvPr id="39" name="모서리가 둥근 직사각형 38"/>
          <p:cNvSpPr/>
          <p:nvPr/>
        </p:nvSpPr>
        <p:spPr>
          <a:xfrm>
            <a:off x="2283136" y="6424864"/>
            <a:ext cx="1314273" cy="336884"/>
          </a:xfrm>
          <a:prstGeom prst="roundRect">
            <a:avLst>
              <a:gd name="adj" fmla="val 19398"/>
            </a:avLst>
          </a:prstGeom>
          <a:solidFill>
            <a:schemeClr val="bg1">
              <a:alpha val="31000"/>
            </a:schemeClr>
          </a:solidFill>
          <a:ln w="9525">
            <a:solidFill>
              <a:schemeClr val="bg1"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100" dirty="0" err="1"/>
              <a:t>김예찬</a:t>
            </a:r>
            <a:r>
              <a:rPr lang="ko-KR" altLang="en-US" sz="1100" dirty="0"/>
              <a:t> 조원</a:t>
            </a: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568" y="6464014"/>
            <a:ext cx="258583" cy="258583"/>
          </a:xfrm>
          <a:prstGeom prst="rect">
            <a:avLst/>
          </a:prstGeom>
        </p:spPr>
      </p:pic>
      <p:sp>
        <p:nvSpPr>
          <p:cNvPr id="41" name="모서리가 둥근 직사각형 40"/>
          <p:cNvSpPr/>
          <p:nvPr/>
        </p:nvSpPr>
        <p:spPr>
          <a:xfrm>
            <a:off x="3789206" y="6424864"/>
            <a:ext cx="1314273" cy="336884"/>
          </a:xfrm>
          <a:prstGeom prst="roundRect">
            <a:avLst>
              <a:gd name="adj" fmla="val 19398"/>
            </a:avLst>
          </a:prstGeom>
          <a:solidFill>
            <a:schemeClr val="bg1">
              <a:alpha val="31000"/>
            </a:schemeClr>
          </a:solidFill>
          <a:ln w="9525">
            <a:solidFill>
              <a:schemeClr val="bg1"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100" dirty="0" err="1"/>
              <a:t>배진현</a:t>
            </a:r>
            <a:r>
              <a:rPr lang="ko-KR" altLang="en-US" sz="1100" dirty="0"/>
              <a:t> 조원</a:t>
            </a:r>
          </a:p>
        </p:txBody>
      </p:sp>
      <p:sp>
        <p:nvSpPr>
          <p:cNvPr id="42" name="모서리가 둥근 직사각형 41"/>
          <p:cNvSpPr/>
          <p:nvPr/>
        </p:nvSpPr>
        <p:spPr>
          <a:xfrm>
            <a:off x="5208911" y="6424864"/>
            <a:ext cx="1314273" cy="336884"/>
          </a:xfrm>
          <a:prstGeom prst="roundRect">
            <a:avLst>
              <a:gd name="adj" fmla="val 19398"/>
            </a:avLst>
          </a:prstGeom>
          <a:solidFill>
            <a:schemeClr val="bg1">
              <a:alpha val="31000"/>
            </a:schemeClr>
          </a:solidFill>
          <a:ln w="9525">
            <a:solidFill>
              <a:schemeClr val="bg1"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100" dirty="0" err="1"/>
              <a:t>조태민</a:t>
            </a:r>
            <a:r>
              <a:rPr lang="ko-KR" altLang="en-US" sz="1100" dirty="0"/>
              <a:t> 조원</a:t>
            </a:r>
          </a:p>
        </p:txBody>
      </p:sp>
      <p:pic>
        <p:nvPicPr>
          <p:cNvPr id="43" name="그림 4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007" y="6464013"/>
            <a:ext cx="258583" cy="258583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446" y="6462619"/>
            <a:ext cx="259977" cy="259977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9999018" y="6413043"/>
            <a:ext cx="2044594" cy="333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prstClr val="white"/>
                </a:solidFill>
              </a:rPr>
              <a:t>발표일 </a:t>
            </a:r>
            <a:r>
              <a:rPr lang="en-US" altLang="ko-KR" sz="1200" dirty="0">
                <a:solidFill>
                  <a:prstClr val="white"/>
                </a:solidFill>
              </a:rPr>
              <a:t>2019 </a:t>
            </a:r>
            <a:fld id="{E7DE73D1-4FF0-9045-AF66-33FBB6D1F3BF}" type="slidenum">
              <a:rPr lang="en-US" altLang="ko-KR" sz="1200" smtClean="0">
                <a:solidFill>
                  <a:prstClr val="white"/>
                </a:solidFill>
              </a:rPr>
              <a:t>1</a:t>
            </a:fld>
            <a:fld id="{0C94A0C4-B840-304A-A42C-C7758C649F84}" type="slidenum">
              <a:rPr lang="en-US" altLang="ko-KR" sz="1200" smtClean="0">
                <a:solidFill>
                  <a:prstClr val="white"/>
                </a:solidFill>
              </a:rPr>
              <a:t>1</a:t>
            </a:fld>
            <a:fld id="{FA513317-5415-7740-809A-CE14458D74D2}" type="slidenum">
              <a:rPr lang="en-US" altLang="ko-KR" sz="1200" smtClean="0">
                <a:solidFill>
                  <a:prstClr val="white"/>
                </a:solidFill>
              </a:rPr>
              <a:t>1</a:t>
            </a:fld>
            <a:fld id="{08BCCB4E-3872-DE44-B305-B0BCFA7E65E6}" type="slidenum">
              <a:rPr lang="en-US" altLang="ko-KR" sz="1200" smtClean="0">
                <a:solidFill>
                  <a:prstClr val="white"/>
                </a:solidFill>
              </a:rPr>
              <a:t>1</a:t>
            </a:fld>
            <a:r>
              <a:rPr lang="en-US" altLang="ko-KR" sz="1200" dirty="0">
                <a:solidFill>
                  <a:prstClr val="white"/>
                </a:solidFill>
              </a:rPr>
              <a:t>-03-30</a:t>
            </a:r>
            <a:endParaRPr lang="en-US" altLang="ko-KR" sz="1100" dirty="0">
              <a:solidFill>
                <a:prstClr val="white"/>
              </a:solidFill>
              <a:cs typeface="Aharoni" panose="02010803020104030203" pitchFamily="2" charset="-79"/>
            </a:endParaRPr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40001C50-DB8D-E245-8616-00741E8F5309}"/>
              </a:ext>
            </a:extLst>
          </p:cNvPr>
          <p:cNvSpPr/>
          <p:nvPr/>
        </p:nvSpPr>
        <p:spPr>
          <a:xfrm>
            <a:off x="6634559" y="6424864"/>
            <a:ext cx="1314273" cy="336884"/>
          </a:xfrm>
          <a:prstGeom prst="roundRect">
            <a:avLst>
              <a:gd name="adj" fmla="val 19398"/>
            </a:avLst>
          </a:prstGeom>
          <a:solidFill>
            <a:schemeClr val="bg1">
              <a:alpha val="31000"/>
            </a:schemeClr>
          </a:solidFill>
          <a:ln w="9525">
            <a:solidFill>
              <a:schemeClr val="bg1"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100" dirty="0" err="1"/>
              <a:t>여재환</a:t>
            </a:r>
            <a:r>
              <a:rPr lang="ko-KR" altLang="en-US" sz="1100" dirty="0"/>
              <a:t> 조원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7207B7A4-A8EA-C544-86CF-FF898F8F1F4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8929" y="6462619"/>
            <a:ext cx="259977" cy="259977"/>
          </a:xfrm>
          <a:prstGeom prst="rect">
            <a:avLst/>
          </a:prstGeom>
        </p:spPr>
      </p:pic>
      <p:sp>
        <p:nvSpPr>
          <p:cNvPr id="37" name="모서리가 둥근 직사각형 36">
            <a:extLst>
              <a:ext uri="{FF2B5EF4-FFF2-40B4-BE49-F238E27FC236}">
                <a16:creationId xmlns:a16="http://schemas.microsoft.com/office/drawing/2014/main" id="{29898B70-BDE3-C144-9207-F265E5BA31DD}"/>
              </a:ext>
            </a:extLst>
          </p:cNvPr>
          <p:cNvSpPr/>
          <p:nvPr/>
        </p:nvSpPr>
        <p:spPr>
          <a:xfrm>
            <a:off x="835862" y="6424864"/>
            <a:ext cx="1314273" cy="336884"/>
          </a:xfrm>
          <a:prstGeom prst="roundRect">
            <a:avLst>
              <a:gd name="adj" fmla="val 19398"/>
            </a:avLst>
          </a:prstGeom>
          <a:solidFill>
            <a:schemeClr val="bg1">
              <a:alpha val="31000"/>
            </a:schemeClr>
          </a:solidFill>
          <a:ln w="9525">
            <a:solidFill>
              <a:schemeClr val="bg1">
                <a:alpha val="5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100" dirty="0"/>
              <a:t>이상훈 멘토</a:t>
            </a: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CE9F0BFC-E60A-9C4F-A099-BF9E43EA8B3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94" y="6464014"/>
            <a:ext cx="258583" cy="25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27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pPr lvl="0" latinLnBrk="0">
              <a:defRPr/>
            </a:pPr>
            <a:r>
              <a:rPr lang="ko-KR" altLang="en-US" sz="2000" b="1" i="1" kern="0" dirty="0" err="1">
                <a:solidFill>
                  <a:prstClr val="white"/>
                </a:solidFill>
              </a:rPr>
              <a:t>버스킹</a:t>
            </a:r>
            <a:r>
              <a:rPr lang="ko-KR" altLang="en-US" sz="2000" b="1" i="1" kern="0" dirty="0">
                <a:solidFill>
                  <a:prstClr val="white"/>
                </a:solidFill>
              </a:rPr>
              <a:t> 광고 사이트</a:t>
            </a:r>
            <a:endParaRPr lang="en-US" altLang="ko-KR" sz="2800" b="1" i="1" kern="0" dirty="0">
              <a:solidFill>
                <a:prstClr val="white"/>
              </a:solidFill>
            </a:endParaRP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37343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132461" y="1403482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웹 페이지 디자인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/MY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17664E3E-ADF4-2143-952E-1B01DF9381F3}"/>
              </a:ext>
            </a:extLst>
          </p:cNvPr>
          <p:cNvSpPr/>
          <p:nvPr/>
        </p:nvSpPr>
        <p:spPr>
          <a:xfrm>
            <a:off x="3683331" y="2908060"/>
            <a:ext cx="4096538" cy="55154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밴드 소개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	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C94E26E-489C-534D-81E0-79DAE3818C5B}"/>
              </a:ext>
            </a:extLst>
          </p:cNvPr>
          <p:cNvSpPr/>
          <p:nvPr/>
        </p:nvSpPr>
        <p:spPr>
          <a:xfrm>
            <a:off x="8647092" y="5268224"/>
            <a:ext cx="2099466" cy="1317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광고</a:t>
            </a:r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EAC633A6-AF36-A94F-886F-5945DE9687CB}"/>
              </a:ext>
            </a:extLst>
          </p:cNvPr>
          <p:cNvSpPr/>
          <p:nvPr/>
        </p:nvSpPr>
        <p:spPr>
          <a:xfrm>
            <a:off x="1250785" y="2870718"/>
            <a:ext cx="1642454" cy="17054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1400" dirty="0">
                <a:solidFill>
                  <a:schemeClr val="tx1"/>
                </a:solidFill>
              </a:rPr>
              <a:t>1.</a:t>
            </a:r>
            <a:r>
              <a:rPr kumimoji="1" lang="ko-KR" altLang="en-US" sz="1400" dirty="0">
                <a:solidFill>
                  <a:schemeClr val="tx1"/>
                </a:solidFill>
              </a:rPr>
              <a:t>로그인 정보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en-US" altLang="ko-KR" sz="1400" dirty="0">
                <a:solidFill>
                  <a:schemeClr val="tx1"/>
                </a:solidFill>
              </a:rPr>
              <a:t>2.</a:t>
            </a:r>
            <a:r>
              <a:rPr kumimoji="1" lang="ko-KR" altLang="en-US" sz="1400" dirty="0">
                <a:solidFill>
                  <a:schemeClr val="tx1"/>
                </a:solidFill>
              </a:rPr>
              <a:t>실시간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버스킹</a:t>
            </a:r>
            <a:r>
              <a:rPr kumimoji="1" lang="en-US" altLang="ko-KR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>
                <a:solidFill>
                  <a:schemeClr val="tx1"/>
                </a:solidFill>
              </a:rPr>
              <a:t>    광고 글쓰기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en-US" altLang="ko-KR" sz="1400" dirty="0">
                <a:solidFill>
                  <a:schemeClr val="tx1"/>
                </a:solidFill>
              </a:rPr>
              <a:t>3.</a:t>
            </a:r>
            <a:r>
              <a:rPr kumimoji="1" lang="ko-KR" altLang="en-US" sz="1400" dirty="0">
                <a:solidFill>
                  <a:schemeClr val="tx1"/>
                </a:solidFill>
              </a:rPr>
              <a:t>마이 페이지</a:t>
            </a:r>
            <a:endParaRPr kumimoji="1"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B7032082-5C42-B740-B70D-99410388AD46}"/>
              </a:ext>
            </a:extLst>
          </p:cNvPr>
          <p:cNvSpPr/>
          <p:nvPr/>
        </p:nvSpPr>
        <p:spPr>
          <a:xfrm>
            <a:off x="3676635" y="3661278"/>
            <a:ext cx="921326" cy="46986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000" dirty="0">
                <a:solidFill>
                  <a:schemeClr val="tx1"/>
                </a:solidFill>
              </a:rPr>
              <a:t>관련 동영상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59A111-1547-0C46-A6B1-3B77299CA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6635" y="4232657"/>
            <a:ext cx="1200165" cy="956636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C7AE3C45-864E-F048-86ED-C3FBA59FC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424" y="4232657"/>
            <a:ext cx="1200165" cy="956636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8C1F22D-BF6D-6141-8071-131A2B598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984" y="4203956"/>
            <a:ext cx="1200165" cy="956636"/>
          </a:xfrm>
          <a:prstGeom prst="rect">
            <a:avLst/>
          </a:prstGeom>
        </p:spPr>
      </p:pic>
      <p:sp>
        <p:nvSpPr>
          <p:cNvPr id="30" name="모서리가 둥근 직사각형 29">
            <a:extLst>
              <a:ext uri="{FF2B5EF4-FFF2-40B4-BE49-F238E27FC236}">
                <a16:creationId xmlns:a16="http://schemas.microsoft.com/office/drawing/2014/main" id="{128AD79D-FE35-C54D-9890-918358C41EB5}"/>
              </a:ext>
            </a:extLst>
          </p:cNvPr>
          <p:cNvSpPr/>
          <p:nvPr/>
        </p:nvSpPr>
        <p:spPr>
          <a:xfrm>
            <a:off x="3683331" y="5572172"/>
            <a:ext cx="4096538" cy="6689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 err="1">
                <a:solidFill>
                  <a:schemeClr val="tx1"/>
                </a:solidFill>
              </a:rPr>
              <a:t>응원글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44A7D64-CD5F-CF40-9F81-36B72D2AB95E}"/>
              </a:ext>
            </a:extLst>
          </p:cNvPr>
          <p:cNvSpPr/>
          <p:nvPr/>
        </p:nvSpPr>
        <p:spPr>
          <a:xfrm>
            <a:off x="4613339" y="6435016"/>
            <a:ext cx="856555" cy="309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좋아요</a:t>
            </a: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51C9ABA4-3DEC-8B4D-9829-ABB62296230E}"/>
              </a:ext>
            </a:extLst>
          </p:cNvPr>
          <p:cNvSpPr/>
          <p:nvPr/>
        </p:nvSpPr>
        <p:spPr>
          <a:xfrm>
            <a:off x="8647092" y="2906126"/>
            <a:ext cx="2099466" cy="18313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관심 있는 밴드</a:t>
            </a:r>
            <a:endParaRPr kumimoji="1" lang="en-US" altLang="ko-KR" sz="1400" dirty="0"/>
          </a:p>
          <a:p>
            <a:r>
              <a:rPr kumimoji="1" lang="en-US" altLang="ko-KR" sz="1400" dirty="0"/>
              <a:t>1.</a:t>
            </a:r>
          </a:p>
          <a:p>
            <a:r>
              <a:rPr kumimoji="1" lang="en-US" altLang="ko-KR" sz="1400" dirty="0"/>
              <a:t>2.</a:t>
            </a:r>
          </a:p>
          <a:p>
            <a:r>
              <a:rPr kumimoji="1" lang="en-US" altLang="ko-KR" sz="1400" dirty="0"/>
              <a:t>3.</a:t>
            </a:r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738DAE2D-8F09-1046-8354-60350B6DFA91}"/>
              </a:ext>
            </a:extLst>
          </p:cNvPr>
          <p:cNvSpPr/>
          <p:nvPr/>
        </p:nvSpPr>
        <p:spPr>
          <a:xfrm>
            <a:off x="3683331" y="6418856"/>
            <a:ext cx="834240" cy="309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조회수</a:t>
            </a:r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F2BFEC4A-821E-6649-87BB-85DE85E226CF}"/>
              </a:ext>
            </a:extLst>
          </p:cNvPr>
          <p:cNvSpPr/>
          <p:nvPr/>
        </p:nvSpPr>
        <p:spPr>
          <a:xfrm>
            <a:off x="6774361" y="2657954"/>
            <a:ext cx="999894" cy="2127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/>
              <a:t>소개글</a:t>
            </a:r>
            <a:r>
              <a:rPr kumimoji="1" lang="ko-KR" altLang="en-US" sz="1000" dirty="0"/>
              <a:t> 수정</a:t>
            </a:r>
          </a:p>
        </p:txBody>
      </p:sp>
      <p:sp>
        <p:nvSpPr>
          <p:cNvPr id="35" name="모서리가 둥근 직사각형 34">
            <a:extLst>
              <a:ext uri="{FF2B5EF4-FFF2-40B4-BE49-F238E27FC236}">
                <a16:creationId xmlns:a16="http://schemas.microsoft.com/office/drawing/2014/main" id="{961B11D0-C79A-B246-AE1D-9DFA6E40AE26}"/>
              </a:ext>
            </a:extLst>
          </p:cNvPr>
          <p:cNvSpPr/>
          <p:nvPr/>
        </p:nvSpPr>
        <p:spPr>
          <a:xfrm>
            <a:off x="4652611" y="3871182"/>
            <a:ext cx="648731" cy="2377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/>
              <a:t> 수정</a:t>
            </a:r>
            <a:endParaRPr kumimoji="1" lang="en-US" altLang="ko-KR" sz="1000" dirty="0"/>
          </a:p>
        </p:txBody>
      </p:sp>
      <p:pic>
        <p:nvPicPr>
          <p:cNvPr id="36" name="그림 4">
            <a:extLst>
              <a:ext uri="{FF2B5EF4-FFF2-40B4-BE49-F238E27FC236}">
                <a16:creationId xmlns:a16="http://schemas.microsoft.com/office/drawing/2014/main" id="{426C2E30-DFC2-2744-80D8-E670BF97D8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107380" y="2018938"/>
            <a:ext cx="5560508" cy="60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6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pPr lvl="0" latinLnBrk="0">
              <a:defRPr/>
            </a:pPr>
            <a:r>
              <a:rPr lang="ko-KR" altLang="en-US" sz="2000" b="1" i="1" kern="0" dirty="0" err="1">
                <a:solidFill>
                  <a:prstClr val="white"/>
                </a:solidFill>
              </a:rPr>
              <a:t>버스킹</a:t>
            </a:r>
            <a:r>
              <a:rPr lang="ko-KR" altLang="en-US" sz="2000" b="1" i="1" kern="0" dirty="0">
                <a:solidFill>
                  <a:prstClr val="white"/>
                </a:solidFill>
              </a:rPr>
              <a:t> 광고 사이트</a:t>
            </a:r>
            <a:endParaRPr lang="en-US" altLang="ko-KR" sz="2800" b="1" i="1" kern="0" dirty="0">
              <a:solidFill>
                <a:prstClr val="white"/>
              </a:solidFill>
            </a:endParaRP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48229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15.00</a:t>
            </a:r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132461" y="1403482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프로젝트 진행 계획</a:t>
            </a: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0A131E01-CAE2-654D-B71A-AEDA5E04A7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317799"/>
              </p:ext>
            </p:extLst>
          </p:nvPr>
        </p:nvGraphicFramePr>
        <p:xfrm>
          <a:off x="1132449" y="2316480"/>
          <a:ext cx="9927420" cy="36605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0780">
                  <a:extLst>
                    <a:ext uri="{9D8B030D-6E8A-4147-A177-3AD203B41FA5}">
                      <a16:colId xmlns:a16="http://schemas.microsoft.com/office/drawing/2014/main" val="1304642096"/>
                    </a:ext>
                  </a:extLst>
                </a:gridCol>
                <a:gridCol w="572876">
                  <a:extLst>
                    <a:ext uri="{9D8B030D-6E8A-4147-A177-3AD203B41FA5}">
                      <a16:colId xmlns:a16="http://schemas.microsoft.com/office/drawing/2014/main" val="2438227348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2226379106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627511659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1785795820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735417473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527100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2680027394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2162424370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2847646506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293877663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311840801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1897682909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1076679071"/>
                    </a:ext>
                  </a:extLst>
                </a:gridCol>
                <a:gridCol w="661828">
                  <a:extLst>
                    <a:ext uri="{9D8B030D-6E8A-4147-A177-3AD203B41FA5}">
                      <a16:colId xmlns:a16="http://schemas.microsoft.com/office/drawing/2014/main" val="39893172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4.27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5.18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5.21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5.24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5.27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6.2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6779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디버깅 </a:t>
                      </a:r>
                      <a:r>
                        <a:rPr lang="en-US" altLang="ko-KR" sz="1000" dirty="0"/>
                        <a:t>&amp;</a:t>
                      </a:r>
                    </a:p>
                    <a:p>
                      <a:pPr latinLnBrk="1"/>
                      <a:r>
                        <a:rPr lang="ko-KR" altLang="en-US" sz="1000" dirty="0"/>
                        <a:t>추가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기능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859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/>
                        <a:t>백앤드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구현</a:t>
                      </a:r>
                      <a:endParaRPr lang="en-US" altLang="ko-KR" sz="1000" dirty="0"/>
                    </a:p>
                    <a:p>
                      <a:pPr latinLnBrk="1"/>
                      <a:endParaRPr lang="en-US" altLang="ko-KR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402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웹 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페이지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디자인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8291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/>
                        <a:t>백앤드</a:t>
                      </a:r>
                      <a:r>
                        <a:rPr lang="ko-KR" altLang="en-US" sz="1000" dirty="0"/>
                        <a:t> </a:t>
                      </a:r>
                      <a:r>
                        <a:rPr lang="en-US" altLang="ko-KR" sz="1000" dirty="0"/>
                        <a:t>&amp;</a:t>
                      </a:r>
                      <a:r>
                        <a:rPr lang="ko-KR" altLang="en-US" sz="1000" dirty="0"/>
                        <a:t> </a:t>
                      </a:r>
                      <a:r>
                        <a:rPr lang="en-US" altLang="ko-KR" sz="1000" dirty="0"/>
                        <a:t>DB </a:t>
                      </a:r>
                      <a:r>
                        <a:rPr lang="ko-KR" altLang="en-US" sz="1000" dirty="0"/>
                        <a:t>스터디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972286"/>
                  </a:ext>
                </a:extLst>
              </a:tr>
              <a:tr h="54646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/>
                        <a:t>Javascript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스터디</a:t>
                      </a:r>
                      <a:endParaRPr lang="en-US" altLang="ko-KR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6362172"/>
                  </a:ext>
                </a:extLst>
              </a:tr>
              <a:tr h="54646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HTML</a:t>
                      </a:r>
                    </a:p>
                    <a:p>
                      <a:pPr latinLnBrk="1"/>
                      <a:r>
                        <a:rPr lang="en-US" altLang="ko-KR" sz="1000" dirty="0"/>
                        <a:t>CSS3 </a:t>
                      </a:r>
                    </a:p>
                    <a:p>
                      <a:pPr latinLnBrk="1"/>
                      <a:r>
                        <a:rPr lang="ko-KR" altLang="en-US" sz="1000" dirty="0"/>
                        <a:t>스터디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708738"/>
                  </a:ext>
                </a:extLst>
              </a:tr>
            </a:tbl>
          </a:graphicData>
        </a:graphic>
      </p:graphicFrame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578D9B3C-F5C6-CE41-B8CA-86471141CC2E}"/>
              </a:ext>
            </a:extLst>
          </p:cNvPr>
          <p:cNvSpPr/>
          <p:nvPr/>
        </p:nvSpPr>
        <p:spPr>
          <a:xfrm>
            <a:off x="2057400" y="5488766"/>
            <a:ext cx="892629" cy="3483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7005E274-0BD1-3C42-AA0F-EE0A73505005}"/>
              </a:ext>
            </a:extLst>
          </p:cNvPr>
          <p:cNvSpPr/>
          <p:nvPr/>
        </p:nvSpPr>
        <p:spPr>
          <a:xfrm>
            <a:off x="3298370" y="4419600"/>
            <a:ext cx="2340429" cy="3805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2F817B23-0CA9-904A-A5E6-CFD904CF9DBD}"/>
              </a:ext>
            </a:extLst>
          </p:cNvPr>
          <p:cNvSpPr/>
          <p:nvPr/>
        </p:nvSpPr>
        <p:spPr>
          <a:xfrm>
            <a:off x="5900057" y="3853543"/>
            <a:ext cx="1785257" cy="4027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950D826A-7C57-FB4F-AE16-F4CA1C4CC7DA}"/>
              </a:ext>
            </a:extLst>
          </p:cNvPr>
          <p:cNvSpPr/>
          <p:nvPr/>
        </p:nvSpPr>
        <p:spPr>
          <a:xfrm>
            <a:off x="7271657" y="3309257"/>
            <a:ext cx="2310666" cy="4136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A3E37FDD-5AA8-2142-932A-496576567313}"/>
              </a:ext>
            </a:extLst>
          </p:cNvPr>
          <p:cNvSpPr/>
          <p:nvPr/>
        </p:nvSpPr>
        <p:spPr>
          <a:xfrm>
            <a:off x="9965568" y="2718010"/>
            <a:ext cx="856312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B532B707-59DD-2D4D-84F3-B9CCE7F60891}"/>
              </a:ext>
            </a:extLst>
          </p:cNvPr>
          <p:cNvSpPr/>
          <p:nvPr/>
        </p:nvSpPr>
        <p:spPr>
          <a:xfrm>
            <a:off x="2057400" y="4953141"/>
            <a:ext cx="1578429" cy="3483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449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pPr lvl="0" latinLnBrk="0">
              <a:defRPr/>
            </a:pPr>
            <a:r>
              <a:rPr lang="ko-KR" altLang="en-US" sz="2000" b="1" i="1" kern="0" dirty="0" err="1">
                <a:solidFill>
                  <a:prstClr val="white"/>
                </a:solidFill>
              </a:rPr>
              <a:t>버스킹</a:t>
            </a:r>
            <a:r>
              <a:rPr lang="ko-KR" altLang="en-US" sz="2000" b="1" i="1" kern="0" dirty="0">
                <a:solidFill>
                  <a:prstClr val="white"/>
                </a:solidFill>
              </a:rPr>
              <a:t> 광고 사이트</a:t>
            </a:r>
            <a:endParaRPr lang="en-US" altLang="ko-KR" sz="2800" b="1" i="1" kern="0" dirty="0">
              <a:solidFill>
                <a:prstClr val="white"/>
              </a:solidFill>
            </a:endParaRP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48229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15.00</a:t>
            </a:r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0A131E01-CAE2-654D-B71A-AEDA5E04A7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790375"/>
              </p:ext>
            </p:extLst>
          </p:nvPr>
        </p:nvGraphicFramePr>
        <p:xfrm>
          <a:off x="958278" y="1935482"/>
          <a:ext cx="8830816" cy="4857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7848">
                  <a:extLst>
                    <a:ext uri="{9D8B030D-6E8A-4147-A177-3AD203B41FA5}">
                      <a16:colId xmlns:a16="http://schemas.microsoft.com/office/drawing/2014/main" val="1304642096"/>
                    </a:ext>
                  </a:extLst>
                </a:gridCol>
                <a:gridCol w="509595">
                  <a:extLst>
                    <a:ext uri="{9D8B030D-6E8A-4147-A177-3AD203B41FA5}">
                      <a16:colId xmlns:a16="http://schemas.microsoft.com/office/drawing/2014/main" val="2438227348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2226379106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627511659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1785795820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735417473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527100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2680027394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2162424370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2847646506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293877663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311840801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1897682909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1076679071"/>
                    </a:ext>
                  </a:extLst>
                </a:gridCol>
                <a:gridCol w="588721">
                  <a:extLst>
                    <a:ext uri="{9D8B030D-6E8A-4147-A177-3AD203B41FA5}">
                      <a16:colId xmlns:a16="http://schemas.microsoft.com/office/drawing/2014/main" val="3989317276"/>
                    </a:ext>
                  </a:extLst>
                </a:gridCol>
              </a:tblGrid>
              <a:tr h="237544"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5.19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5.20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5.21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5.22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5.23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5.24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5.25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5.26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5.27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6779387"/>
                  </a:ext>
                </a:extLst>
              </a:tr>
              <a:tr h="6210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/>
                        <a:t>광고글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등록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 err="1"/>
                        <a:t>백앤드</a:t>
                      </a:r>
                      <a:endParaRPr lang="en-US" altLang="ko-KR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859444"/>
                  </a:ext>
                </a:extLst>
              </a:tr>
              <a:tr h="53447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My Page</a:t>
                      </a:r>
                    </a:p>
                    <a:p>
                      <a:pPr latinLnBrk="1"/>
                      <a:r>
                        <a:rPr lang="ko-KR" altLang="en-US" sz="1000" dirty="0" err="1"/>
                        <a:t>백앤드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402719"/>
                  </a:ext>
                </a:extLst>
              </a:tr>
              <a:tr h="53447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Login</a:t>
                      </a:r>
                    </a:p>
                    <a:p>
                      <a:pPr latinLnBrk="1"/>
                      <a:r>
                        <a:rPr lang="en-US" altLang="ko-KR" sz="1000" dirty="0"/>
                        <a:t>Page</a:t>
                      </a:r>
                    </a:p>
                    <a:p>
                      <a:pPr latinLnBrk="1"/>
                      <a:r>
                        <a:rPr lang="ko-KR" altLang="en-US" sz="1000" dirty="0" err="1"/>
                        <a:t>백앤드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8291095"/>
                  </a:ext>
                </a:extLst>
              </a:tr>
              <a:tr h="53447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Main</a:t>
                      </a:r>
                    </a:p>
                    <a:p>
                      <a:pPr latinLnBrk="1"/>
                      <a:r>
                        <a:rPr lang="en-US" altLang="ko-KR" sz="1000" dirty="0"/>
                        <a:t>Page</a:t>
                      </a:r>
                    </a:p>
                    <a:p>
                      <a:pPr latinLnBrk="1"/>
                      <a:r>
                        <a:rPr lang="ko-KR" altLang="en-US" sz="1000" dirty="0" err="1"/>
                        <a:t>백앤드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7972286"/>
                  </a:ext>
                </a:extLst>
              </a:tr>
              <a:tr h="68293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/>
                        <a:t>광고 글</a:t>
                      </a:r>
                      <a:endParaRPr lang="en-US" altLang="ko-KR" sz="1000" dirty="0"/>
                    </a:p>
                    <a:p>
                      <a:pPr latinLnBrk="1"/>
                      <a:r>
                        <a:rPr lang="ko-KR" altLang="en-US" sz="1000" dirty="0"/>
                        <a:t>등록</a:t>
                      </a:r>
                      <a:r>
                        <a:rPr lang="en-US" altLang="ko-KR" sz="1000" dirty="0"/>
                        <a:t>page</a:t>
                      </a:r>
                    </a:p>
                    <a:p>
                      <a:pPr latinLnBrk="1"/>
                      <a:r>
                        <a:rPr lang="ko-KR" altLang="en-US" sz="1000" dirty="0"/>
                        <a:t>디자인</a:t>
                      </a:r>
                      <a:endParaRPr lang="en-US" altLang="ko-KR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6362172"/>
                  </a:ext>
                </a:extLst>
              </a:tr>
              <a:tr h="53447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My Page</a:t>
                      </a:r>
                    </a:p>
                    <a:p>
                      <a:pPr latinLnBrk="1"/>
                      <a:r>
                        <a:rPr lang="ko-KR" altLang="en-US" sz="1000" dirty="0"/>
                        <a:t>디자인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708738"/>
                  </a:ext>
                </a:extLst>
              </a:tr>
              <a:tr h="53447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Login</a:t>
                      </a:r>
                    </a:p>
                    <a:p>
                      <a:pPr latinLnBrk="1"/>
                      <a:r>
                        <a:rPr lang="en-US" altLang="ko-KR" sz="1000" dirty="0"/>
                        <a:t>Page</a:t>
                      </a:r>
                    </a:p>
                    <a:p>
                      <a:pPr latinLnBrk="1"/>
                      <a:r>
                        <a:rPr lang="ko-KR" altLang="en-US" sz="1000" dirty="0"/>
                        <a:t>디자인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5536090"/>
                  </a:ext>
                </a:extLst>
              </a:tr>
              <a:tr h="53447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/>
                        <a:t>Main</a:t>
                      </a:r>
                    </a:p>
                    <a:p>
                      <a:pPr latinLnBrk="1"/>
                      <a:r>
                        <a:rPr lang="en-US" altLang="ko-KR" sz="1000" dirty="0"/>
                        <a:t>Page</a:t>
                      </a:r>
                    </a:p>
                    <a:p>
                      <a:pPr latinLnBrk="1"/>
                      <a:r>
                        <a:rPr lang="ko-KR" altLang="en-US" sz="1000" dirty="0"/>
                        <a:t>디자인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587721"/>
                  </a:ext>
                </a:extLst>
              </a:tr>
            </a:tbl>
          </a:graphicData>
        </a:graphic>
      </p:graphicFrame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578D9B3C-F5C6-CE41-B8CA-86471141CC2E}"/>
              </a:ext>
            </a:extLst>
          </p:cNvPr>
          <p:cNvSpPr/>
          <p:nvPr/>
        </p:nvSpPr>
        <p:spPr>
          <a:xfrm>
            <a:off x="1654628" y="6335488"/>
            <a:ext cx="2006406" cy="7975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7005E274-0BD1-3C42-AA0F-EE0A73505005}"/>
              </a:ext>
            </a:extLst>
          </p:cNvPr>
          <p:cNvSpPr/>
          <p:nvPr/>
        </p:nvSpPr>
        <p:spPr>
          <a:xfrm>
            <a:off x="1654627" y="5270245"/>
            <a:ext cx="2094065" cy="797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2F817B23-0CA9-904A-A5E6-CFD904CF9DBD}"/>
              </a:ext>
            </a:extLst>
          </p:cNvPr>
          <p:cNvSpPr/>
          <p:nvPr/>
        </p:nvSpPr>
        <p:spPr>
          <a:xfrm>
            <a:off x="3446897" y="4013236"/>
            <a:ext cx="6302297" cy="7975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B532B707-59DD-2D4D-84F3-B9CCE7F60891}"/>
              </a:ext>
            </a:extLst>
          </p:cNvPr>
          <p:cNvSpPr/>
          <p:nvPr/>
        </p:nvSpPr>
        <p:spPr>
          <a:xfrm>
            <a:off x="1654627" y="5814425"/>
            <a:ext cx="1412276" cy="797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B997F6A4-6BC0-AF42-8CDE-46FBB94CE7CA}"/>
              </a:ext>
            </a:extLst>
          </p:cNvPr>
          <p:cNvSpPr/>
          <p:nvPr/>
        </p:nvSpPr>
        <p:spPr>
          <a:xfrm>
            <a:off x="1654627" y="4724615"/>
            <a:ext cx="1412276" cy="81206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31" name="모서리가 둥근 직사각형 30">
            <a:extLst>
              <a:ext uri="{FF2B5EF4-FFF2-40B4-BE49-F238E27FC236}">
                <a16:creationId xmlns:a16="http://schemas.microsoft.com/office/drawing/2014/main" id="{F7A5627B-857A-B040-87AB-A354C0BDF2B6}"/>
              </a:ext>
            </a:extLst>
          </p:cNvPr>
          <p:cNvSpPr/>
          <p:nvPr/>
        </p:nvSpPr>
        <p:spPr>
          <a:xfrm>
            <a:off x="3445777" y="2884343"/>
            <a:ext cx="6302297" cy="85498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2" name="모서리가 둥근 직사각형 31">
            <a:extLst>
              <a:ext uri="{FF2B5EF4-FFF2-40B4-BE49-F238E27FC236}">
                <a16:creationId xmlns:a16="http://schemas.microsoft.com/office/drawing/2014/main" id="{BA0D3472-4427-F64F-BFEF-68BD405FD1C6}"/>
              </a:ext>
            </a:extLst>
          </p:cNvPr>
          <p:cNvSpPr/>
          <p:nvPr/>
        </p:nvSpPr>
        <p:spPr>
          <a:xfrm>
            <a:off x="3431867" y="2306434"/>
            <a:ext cx="6302297" cy="85498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1F6D0E1-33E0-8B44-8DBD-06BB7C13F042}"/>
              </a:ext>
            </a:extLst>
          </p:cNvPr>
          <p:cNvSpPr/>
          <p:nvPr/>
        </p:nvSpPr>
        <p:spPr>
          <a:xfrm>
            <a:off x="958278" y="1275699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프로젝트 진행 계획</a:t>
            </a: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6B7B9091-94F9-514B-AF1D-3AADC7A3BF18}"/>
              </a:ext>
            </a:extLst>
          </p:cNvPr>
          <p:cNvSpPr/>
          <p:nvPr/>
        </p:nvSpPr>
        <p:spPr>
          <a:xfrm>
            <a:off x="10128408" y="2041145"/>
            <a:ext cx="632073" cy="288397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/>
              <a:t>김예찬</a:t>
            </a:r>
            <a:endParaRPr kumimoji="1" lang="ko-KR" altLang="en-US" sz="1000" dirty="0"/>
          </a:p>
        </p:txBody>
      </p:sp>
      <p:sp>
        <p:nvSpPr>
          <p:cNvPr id="35" name="모서리가 둥근 직사각형 34">
            <a:extLst>
              <a:ext uri="{FF2B5EF4-FFF2-40B4-BE49-F238E27FC236}">
                <a16:creationId xmlns:a16="http://schemas.microsoft.com/office/drawing/2014/main" id="{77ADB20C-1956-CE49-840A-5D7FFEE21299}"/>
              </a:ext>
            </a:extLst>
          </p:cNvPr>
          <p:cNvSpPr/>
          <p:nvPr/>
        </p:nvSpPr>
        <p:spPr>
          <a:xfrm>
            <a:off x="10128408" y="2413690"/>
            <a:ext cx="632073" cy="288397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/>
              <a:t>배진현</a:t>
            </a:r>
            <a:endParaRPr kumimoji="1" lang="ko-KR" altLang="en-US" sz="1000" dirty="0"/>
          </a:p>
        </p:txBody>
      </p: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D29C6742-31EA-CB47-AD69-331A8D77658F}"/>
              </a:ext>
            </a:extLst>
          </p:cNvPr>
          <p:cNvSpPr/>
          <p:nvPr/>
        </p:nvSpPr>
        <p:spPr>
          <a:xfrm>
            <a:off x="10128408" y="2787663"/>
            <a:ext cx="632073" cy="288397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/>
              <a:t>여재환</a:t>
            </a:r>
            <a:endParaRPr kumimoji="1" lang="ko-KR" altLang="en-US" sz="1000" dirty="0"/>
          </a:p>
        </p:txBody>
      </p:sp>
      <p:sp>
        <p:nvSpPr>
          <p:cNvPr id="37" name="모서리가 둥근 직사각형 36">
            <a:extLst>
              <a:ext uri="{FF2B5EF4-FFF2-40B4-BE49-F238E27FC236}">
                <a16:creationId xmlns:a16="http://schemas.microsoft.com/office/drawing/2014/main" id="{7467978E-B691-B14D-B5A8-7B7402128A64}"/>
              </a:ext>
            </a:extLst>
          </p:cNvPr>
          <p:cNvSpPr/>
          <p:nvPr/>
        </p:nvSpPr>
        <p:spPr>
          <a:xfrm>
            <a:off x="10128408" y="3140603"/>
            <a:ext cx="632073" cy="28839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/>
              <a:t>조태민</a:t>
            </a:r>
            <a:endParaRPr kumimoji="1" lang="ko-KR" altLang="en-US" sz="1000" dirty="0"/>
          </a:p>
        </p:txBody>
      </p:sp>
      <p:sp>
        <p:nvSpPr>
          <p:cNvPr id="38" name="모서리가 둥근 직사각형 37">
            <a:extLst>
              <a:ext uri="{FF2B5EF4-FFF2-40B4-BE49-F238E27FC236}">
                <a16:creationId xmlns:a16="http://schemas.microsoft.com/office/drawing/2014/main" id="{E0BA0BE3-8129-D04D-8B06-6E3830034AA4}"/>
              </a:ext>
            </a:extLst>
          </p:cNvPr>
          <p:cNvSpPr/>
          <p:nvPr/>
        </p:nvSpPr>
        <p:spPr>
          <a:xfrm>
            <a:off x="1654627" y="4898357"/>
            <a:ext cx="1412276" cy="81206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2" name="모서리가 둥근 직사각형 41">
            <a:extLst>
              <a:ext uri="{FF2B5EF4-FFF2-40B4-BE49-F238E27FC236}">
                <a16:creationId xmlns:a16="http://schemas.microsoft.com/office/drawing/2014/main" id="{A5469BC9-36EE-4E49-B606-3DBC353CF21D}"/>
              </a:ext>
            </a:extLst>
          </p:cNvPr>
          <p:cNvSpPr/>
          <p:nvPr/>
        </p:nvSpPr>
        <p:spPr>
          <a:xfrm>
            <a:off x="1654627" y="6532677"/>
            <a:ext cx="2006406" cy="7975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3" name="모서리가 둥근 직사각형 42">
            <a:extLst>
              <a:ext uri="{FF2B5EF4-FFF2-40B4-BE49-F238E27FC236}">
                <a16:creationId xmlns:a16="http://schemas.microsoft.com/office/drawing/2014/main" id="{00E20ABB-D33C-E440-B6F8-F613F057F5DE}"/>
              </a:ext>
            </a:extLst>
          </p:cNvPr>
          <p:cNvSpPr/>
          <p:nvPr/>
        </p:nvSpPr>
        <p:spPr>
          <a:xfrm>
            <a:off x="3445777" y="4174828"/>
            <a:ext cx="6302297" cy="7975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4" name="모서리가 둥근 직사각형 43">
            <a:extLst>
              <a:ext uri="{FF2B5EF4-FFF2-40B4-BE49-F238E27FC236}">
                <a16:creationId xmlns:a16="http://schemas.microsoft.com/office/drawing/2014/main" id="{DEFE2686-8481-944C-B16D-B5942F089105}"/>
              </a:ext>
            </a:extLst>
          </p:cNvPr>
          <p:cNvSpPr/>
          <p:nvPr/>
        </p:nvSpPr>
        <p:spPr>
          <a:xfrm>
            <a:off x="3431866" y="2466200"/>
            <a:ext cx="6302297" cy="79755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D3C5E750-2474-2C45-9FFE-D9FECA426467}"/>
              </a:ext>
            </a:extLst>
          </p:cNvPr>
          <p:cNvSpPr/>
          <p:nvPr/>
        </p:nvSpPr>
        <p:spPr>
          <a:xfrm>
            <a:off x="3445777" y="3484895"/>
            <a:ext cx="6302297" cy="85498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6" name="모서리가 둥근 직사각형 45">
            <a:extLst>
              <a:ext uri="{FF2B5EF4-FFF2-40B4-BE49-F238E27FC236}">
                <a16:creationId xmlns:a16="http://schemas.microsoft.com/office/drawing/2014/main" id="{05442EB4-36D1-2347-A138-B2273B42A444}"/>
              </a:ext>
            </a:extLst>
          </p:cNvPr>
          <p:cNvSpPr/>
          <p:nvPr/>
        </p:nvSpPr>
        <p:spPr>
          <a:xfrm>
            <a:off x="1654627" y="5431837"/>
            <a:ext cx="2094065" cy="79755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7" name="모서리가 둥근 직사각형 46">
            <a:extLst>
              <a:ext uri="{FF2B5EF4-FFF2-40B4-BE49-F238E27FC236}">
                <a16:creationId xmlns:a16="http://schemas.microsoft.com/office/drawing/2014/main" id="{B5C80100-E8C8-9140-8FD2-9053A2E2FB04}"/>
              </a:ext>
            </a:extLst>
          </p:cNvPr>
          <p:cNvSpPr/>
          <p:nvPr/>
        </p:nvSpPr>
        <p:spPr>
          <a:xfrm>
            <a:off x="1654627" y="5987353"/>
            <a:ext cx="1412276" cy="79755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48" name="모서리가 둥근 직사각형 47">
            <a:extLst>
              <a:ext uri="{FF2B5EF4-FFF2-40B4-BE49-F238E27FC236}">
                <a16:creationId xmlns:a16="http://schemas.microsoft.com/office/drawing/2014/main" id="{145D67D7-2857-A246-B22C-6D1299FC29B5}"/>
              </a:ext>
            </a:extLst>
          </p:cNvPr>
          <p:cNvSpPr/>
          <p:nvPr/>
        </p:nvSpPr>
        <p:spPr>
          <a:xfrm>
            <a:off x="3445776" y="3038192"/>
            <a:ext cx="6302297" cy="8549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49" name="모서리가 둥근 직사각형 48">
            <a:extLst>
              <a:ext uri="{FF2B5EF4-FFF2-40B4-BE49-F238E27FC236}">
                <a16:creationId xmlns:a16="http://schemas.microsoft.com/office/drawing/2014/main" id="{E4BE51B0-0030-8F40-8543-6D06E83F275A}"/>
              </a:ext>
            </a:extLst>
          </p:cNvPr>
          <p:cNvSpPr/>
          <p:nvPr/>
        </p:nvSpPr>
        <p:spPr>
          <a:xfrm>
            <a:off x="3445777" y="3659357"/>
            <a:ext cx="6302297" cy="85498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50" name="모서리가 둥근 직사각형 49">
            <a:extLst>
              <a:ext uri="{FF2B5EF4-FFF2-40B4-BE49-F238E27FC236}">
                <a16:creationId xmlns:a16="http://schemas.microsoft.com/office/drawing/2014/main" id="{72F8771E-0140-E646-954A-63DEDE537FCA}"/>
              </a:ext>
            </a:extLst>
          </p:cNvPr>
          <p:cNvSpPr/>
          <p:nvPr/>
        </p:nvSpPr>
        <p:spPr>
          <a:xfrm>
            <a:off x="7511143" y="3177338"/>
            <a:ext cx="2239219" cy="79755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4607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r>
              <a:rPr lang="ko-KR" altLang="en-US" sz="1600" b="1" i="1" kern="0" dirty="0" err="1">
                <a:solidFill>
                  <a:prstClr val="white"/>
                </a:solidFill>
              </a:rPr>
              <a:t>버스킹</a:t>
            </a:r>
            <a:r>
              <a:rPr lang="ko-KR" altLang="en-US" sz="1600" b="1" i="1" kern="0" dirty="0">
                <a:solidFill>
                  <a:prstClr val="white"/>
                </a:solidFill>
              </a:rPr>
              <a:t> 광고 사이트</a:t>
            </a:r>
            <a:endParaRPr lang="en-US" altLang="ko-KR" sz="2000" b="1" i="1" kern="0" dirty="0">
              <a:solidFill>
                <a:prstClr val="white"/>
              </a:solidFill>
            </a:endParaRP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48229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200" dirty="0">
                <a:solidFill>
                  <a:schemeClr val="accent1"/>
                </a:solidFill>
              </a:rPr>
              <a:t>Q&amp;A</a:t>
            </a:r>
            <a:endParaRPr lang="ko-KR" altLang="en-US" sz="7200" dirty="0">
              <a:solidFill>
                <a:schemeClr val="accent1"/>
              </a:solidFill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132461" y="1403482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1938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pPr lvl="0" latinLnBrk="0">
              <a:defRPr/>
            </a:pPr>
            <a:r>
              <a:rPr lang="ko-KR" altLang="en-US" sz="2000" b="1" i="1" kern="0" dirty="0" err="1">
                <a:solidFill>
                  <a:prstClr val="white"/>
                </a:solidFill>
              </a:rPr>
              <a:t>버스킹</a:t>
            </a:r>
            <a:r>
              <a:rPr lang="ko-KR" altLang="en-US" sz="2000" b="1" i="1" kern="0" dirty="0">
                <a:solidFill>
                  <a:prstClr val="white"/>
                </a:solidFill>
              </a:rPr>
              <a:t> 광고 사이트</a:t>
            </a:r>
            <a:endParaRPr lang="en-US" altLang="ko-KR" sz="2800" b="1" i="1" kern="0" dirty="0">
              <a:solidFill>
                <a:prstClr val="white"/>
              </a:solidFill>
            </a:endParaRP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48229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15.00</a:t>
            </a:r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132461" y="1403482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목차소개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27" name="다이어그램 26">
            <a:extLst>
              <a:ext uri="{FF2B5EF4-FFF2-40B4-BE49-F238E27FC236}">
                <a16:creationId xmlns:a16="http://schemas.microsoft.com/office/drawing/2014/main" id="{92C05C46-DDC1-A444-92B9-16E60766396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3163551"/>
              </p:ext>
            </p:extLst>
          </p:nvPr>
        </p:nvGraphicFramePr>
        <p:xfrm>
          <a:off x="1174298" y="2105644"/>
          <a:ext cx="9885588" cy="46017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419145CA-BCD4-C64B-9E2D-28F16ADD5A21}"/>
              </a:ext>
            </a:extLst>
          </p:cNvPr>
          <p:cNvSpPr txBox="1"/>
          <p:nvPr/>
        </p:nvSpPr>
        <p:spPr>
          <a:xfrm>
            <a:off x="2714174" y="2373356"/>
            <a:ext cx="648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chemeClr val="bg1"/>
                </a:solidFill>
              </a:rPr>
              <a:t>1</a:t>
            </a:r>
            <a:endParaRPr kumimoji="1"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449E3E0-16A9-2342-A6FC-AF446099CBF6}"/>
              </a:ext>
            </a:extLst>
          </p:cNvPr>
          <p:cNvSpPr txBox="1"/>
          <p:nvPr/>
        </p:nvSpPr>
        <p:spPr>
          <a:xfrm>
            <a:off x="2743202" y="3564399"/>
            <a:ext cx="648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chemeClr val="bg1"/>
                </a:solidFill>
              </a:rPr>
              <a:t>2</a:t>
            </a:r>
            <a:endParaRPr kumimoji="1"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6C79AE-EC42-F744-BAA4-437957BE697B}"/>
              </a:ext>
            </a:extLst>
          </p:cNvPr>
          <p:cNvSpPr txBox="1"/>
          <p:nvPr/>
        </p:nvSpPr>
        <p:spPr>
          <a:xfrm>
            <a:off x="2743203" y="4770793"/>
            <a:ext cx="648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chemeClr val="bg1"/>
                </a:solidFill>
              </a:rPr>
              <a:t>3</a:t>
            </a:r>
            <a:endParaRPr kumimoji="1"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BEB518A-A76F-7A4F-8B96-D81F49049DAA}"/>
              </a:ext>
            </a:extLst>
          </p:cNvPr>
          <p:cNvSpPr txBox="1"/>
          <p:nvPr/>
        </p:nvSpPr>
        <p:spPr>
          <a:xfrm>
            <a:off x="2714174" y="6046390"/>
            <a:ext cx="648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400" dirty="0">
                <a:solidFill>
                  <a:schemeClr val="bg1"/>
                </a:solidFill>
              </a:rPr>
              <a:t>4</a:t>
            </a:r>
            <a:endParaRPr kumimoji="1"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30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pPr lvl="0" latinLnBrk="0">
              <a:defRPr/>
            </a:pPr>
            <a:r>
              <a:rPr lang="ko-KR" altLang="en-US" sz="2000" b="1" i="1" kern="0" dirty="0" err="1">
                <a:solidFill>
                  <a:prstClr val="white"/>
                </a:solidFill>
              </a:rPr>
              <a:t>버스킹</a:t>
            </a:r>
            <a:r>
              <a:rPr lang="ko-KR" altLang="en-US" sz="2000" b="1" i="1" kern="0" dirty="0">
                <a:solidFill>
                  <a:prstClr val="white"/>
                </a:solidFill>
              </a:rPr>
              <a:t> 광고 사이트</a:t>
            </a:r>
            <a:endParaRPr lang="en-US" altLang="ko-KR" sz="2800" b="1" i="1" kern="0" dirty="0">
              <a:solidFill>
                <a:prstClr val="white"/>
              </a:solidFill>
            </a:endParaRP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48229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132461" y="1403482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동기 및 </a:t>
            </a:r>
            <a:r>
              <a:rPr lang="ko-KR" altLang="en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주제설명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그림 2" descr="사람, 건물, 음악, 도로이(가) 표시된 사진&#10;&#10;자동 생성된 설명">
            <a:extLst>
              <a:ext uri="{FF2B5EF4-FFF2-40B4-BE49-F238E27FC236}">
                <a16:creationId xmlns:a16="http://schemas.microsoft.com/office/drawing/2014/main" id="{D89B194C-CEE2-854F-A032-37CB87EEE0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461" y="2110278"/>
            <a:ext cx="4750442" cy="3123756"/>
          </a:xfrm>
          <a:prstGeom prst="rect">
            <a:avLst/>
          </a:prstGeom>
        </p:spPr>
      </p:pic>
      <p:pic>
        <p:nvPicPr>
          <p:cNvPr id="19" name="그림 18" descr="스크린샷이(가) 표시된 사진&#10;&#10;자동 생성된 설명">
            <a:extLst>
              <a:ext uri="{FF2B5EF4-FFF2-40B4-BE49-F238E27FC236}">
                <a16:creationId xmlns:a16="http://schemas.microsoft.com/office/drawing/2014/main" id="{C63A97B5-E8E9-BB4B-AB96-F60714DAEE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17" y="2355272"/>
            <a:ext cx="4737810" cy="4029925"/>
          </a:xfrm>
          <a:prstGeom prst="rect">
            <a:avLst/>
          </a:prstGeom>
        </p:spPr>
      </p:pic>
      <p:pic>
        <p:nvPicPr>
          <p:cNvPr id="24" name="그림 23" descr="스크린샷이(가) 표시된 사진&#10;&#10;자동 생성된 설명">
            <a:extLst>
              <a:ext uri="{FF2B5EF4-FFF2-40B4-BE49-F238E27FC236}">
                <a16:creationId xmlns:a16="http://schemas.microsoft.com/office/drawing/2014/main" id="{FFB9F885-3B59-594E-A640-97096D5F56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2883" y="1955025"/>
            <a:ext cx="4063564" cy="4637100"/>
          </a:xfrm>
          <a:prstGeom prst="rect">
            <a:avLst/>
          </a:prstGeom>
        </p:spPr>
      </p:pic>
      <p:pic>
        <p:nvPicPr>
          <p:cNvPr id="26" name="그림 25" descr="스크린샷이(가) 표시된 사진&#10;&#10;자동 생성된 설명">
            <a:extLst>
              <a:ext uri="{FF2B5EF4-FFF2-40B4-BE49-F238E27FC236}">
                <a16:creationId xmlns:a16="http://schemas.microsoft.com/office/drawing/2014/main" id="{2561DD97-FC67-A04E-AC6C-BBD19921AF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240" y="2593102"/>
            <a:ext cx="4411367" cy="3723802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E67CE04D-9BE5-3842-BB65-6F59FBBACD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7157" y="2429016"/>
            <a:ext cx="8685466" cy="400415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FC9AD31-AE52-5449-963E-165FCA1AFA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7168" y="2002999"/>
            <a:ext cx="9927425" cy="475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142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pPr lvl="0" latinLnBrk="0">
              <a:defRPr/>
            </a:pPr>
            <a:r>
              <a:rPr lang="ko-KR" altLang="en-US" sz="2000" b="1" i="1" kern="0" dirty="0" err="1">
                <a:solidFill>
                  <a:prstClr val="white"/>
                </a:solidFill>
              </a:rPr>
              <a:t>버스킹</a:t>
            </a:r>
            <a:r>
              <a:rPr lang="ko-KR" altLang="en-US" sz="2000" b="1" i="1" kern="0" dirty="0">
                <a:solidFill>
                  <a:prstClr val="white"/>
                </a:solidFill>
              </a:rPr>
              <a:t> 광고 사이트</a:t>
            </a:r>
            <a:endParaRPr lang="en-US" altLang="ko-KR" sz="2800" b="1" i="1" kern="0" dirty="0">
              <a:solidFill>
                <a:prstClr val="white"/>
              </a:solidFill>
            </a:endParaRP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48229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15.00</a:t>
            </a:r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132461" y="1403482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개발환경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에디터 및 프론트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5B01E5B-0ADB-0B4D-8EC3-09E812EF87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633" y="3294714"/>
            <a:ext cx="3143537" cy="194497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DA18518-2BC2-4B47-A8C8-905EDEFFA3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370" y="3367029"/>
            <a:ext cx="2108229" cy="180034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4A5003B-EA98-A94E-A0E4-F7D786F1C9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762" y="2110278"/>
            <a:ext cx="3273861" cy="2283922"/>
          </a:xfrm>
          <a:prstGeom prst="rect">
            <a:avLst/>
          </a:prstGeom>
        </p:spPr>
      </p:pic>
      <p:pic>
        <p:nvPicPr>
          <p:cNvPr id="24" name="그림 23" descr="텍스트이(가) 표시된 사진&#10;&#10;자동 생성된 설명">
            <a:extLst>
              <a:ext uri="{FF2B5EF4-FFF2-40B4-BE49-F238E27FC236}">
                <a16:creationId xmlns:a16="http://schemas.microsoft.com/office/drawing/2014/main" id="{1800B312-FFC1-FC4E-AD69-933A7338AB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762" y="4439796"/>
            <a:ext cx="3441389" cy="228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42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pPr lvl="0" latinLnBrk="0">
              <a:defRPr/>
            </a:pPr>
            <a:r>
              <a:rPr lang="ko-KR" altLang="en-US" sz="2000" b="1" i="1" kern="0" dirty="0" err="1">
                <a:solidFill>
                  <a:prstClr val="white"/>
                </a:solidFill>
              </a:rPr>
              <a:t>버스킹</a:t>
            </a:r>
            <a:r>
              <a:rPr lang="ko-KR" altLang="en-US" sz="2000" b="1" i="1" kern="0" dirty="0">
                <a:solidFill>
                  <a:prstClr val="white"/>
                </a:solidFill>
              </a:rPr>
              <a:t> 광고 사이트</a:t>
            </a:r>
            <a:endParaRPr lang="en-US" altLang="ko-KR" sz="2800" b="1" i="1" kern="0" dirty="0">
              <a:solidFill>
                <a:prstClr val="white"/>
              </a:solidFill>
            </a:endParaRP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48229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15.00</a:t>
            </a:r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132461" y="1403482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개발환경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백앤드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및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DB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8" name="그림 17" descr="클립아트이(가) 표시된 사진&#10;&#10;자동 생성된 설명">
            <a:extLst>
              <a:ext uri="{FF2B5EF4-FFF2-40B4-BE49-F238E27FC236}">
                <a16:creationId xmlns:a16="http://schemas.microsoft.com/office/drawing/2014/main" id="{CCA67EA7-EB69-8B4B-A3F0-509431CF6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771" y="2026186"/>
            <a:ext cx="2436524" cy="2324242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7F22E0DB-E3AE-DF41-886A-03A9193EC8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839" y="4350428"/>
            <a:ext cx="3300783" cy="250757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9785E94-C3DE-774D-A1F3-305D3B379F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6616" y="3188307"/>
            <a:ext cx="3520276" cy="1853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pPr lvl="0" latinLnBrk="0">
              <a:defRPr/>
            </a:pPr>
            <a:r>
              <a:rPr lang="en-US" altLang="ko-KR" sz="2000" i="1" kern="0" dirty="0">
                <a:solidFill>
                  <a:prstClr val="white"/>
                </a:solidFill>
              </a:rPr>
              <a:t>POWER POINT </a:t>
            </a:r>
            <a:r>
              <a:rPr lang="en-US" altLang="ko-KR" sz="2800" b="1" i="1" kern="0" dirty="0">
                <a:solidFill>
                  <a:prstClr val="white"/>
                </a:solidFill>
              </a:rPr>
              <a:t>PRESENTATION</a:t>
            </a: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48229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132461" y="1403482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웹 페이지 디자인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/MAIN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17664E3E-ADF4-2143-952E-1B01DF9381F3}"/>
              </a:ext>
            </a:extLst>
          </p:cNvPr>
          <p:cNvSpPr/>
          <p:nvPr/>
        </p:nvSpPr>
        <p:spPr>
          <a:xfrm>
            <a:off x="3269673" y="2768526"/>
            <a:ext cx="5486400" cy="102761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가수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허각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시간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18</a:t>
            </a:r>
            <a:r>
              <a:rPr kumimoji="1" lang="ko-KR" altLang="en-US" sz="1400" dirty="0">
                <a:solidFill>
                  <a:schemeClr val="tx1"/>
                </a:solidFill>
              </a:rPr>
              <a:t> 시</a:t>
            </a:r>
            <a:r>
              <a:rPr kumimoji="1" lang="en-US" altLang="ko-KR" sz="1400" dirty="0">
                <a:solidFill>
                  <a:schemeClr val="tx1"/>
                </a:solidFill>
              </a:rPr>
              <a:t>~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20</a:t>
            </a:r>
            <a:r>
              <a:rPr kumimoji="1" lang="ko-KR" altLang="en-US" sz="1400" dirty="0">
                <a:solidFill>
                  <a:schemeClr val="tx1"/>
                </a:solidFill>
              </a:rPr>
              <a:t>시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노래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죽고 싶단 말 밖에</a:t>
            </a:r>
            <a:r>
              <a:rPr kumimoji="1" lang="en-US" altLang="ko-KR" sz="1400" dirty="0">
                <a:solidFill>
                  <a:schemeClr val="tx1"/>
                </a:solidFill>
              </a:rPr>
              <a:t>..</a:t>
            </a: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장르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발라드</a:t>
            </a:r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C89B603D-EBBD-9A45-B4DE-86BDD3BC4FF7}"/>
              </a:ext>
            </a:extLst>
          </p:cNvPr>
          <p:cNvSpPr/>
          <p:nvPr/>
        </p:nvSpPr>
        <p:spPr>
          <a:xfrm>
            <a:off x="3269672" y="3970149"/>
            <a:ext cx="5486401" cy="102761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가수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장법준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시간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19</a:t>
            </a:r>
            <a:r>
              <a:rPr kumimoji="1" lang="ko-KR" altLang="en-US" sz="1400" dirty="0">
                <a:solidFill>
                  <a:schemeClr val="tx1"/>
                </a:solidFill>
              </a:rPr>
              <a:t>시 </a:t>
            </a:r>
            <a:r>
              <a:rPr kumimoji="1" lang="en-US" altLang="ko-KR" sz="1400" dirty="0">
                <a:solidFill>
                  <a:schemeClr val="tx1"/>
                </a:solidFill>
              </a:rPr>
              <a:t>~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21</a:t>
            </a:r>
            <a:r>
              <a:rPr kumimoji="1" lang="ko-KR" altLang="en-US" sz="1400" dirty="0">
                <a:solidFill>
                  <a:schemeClr val="tx1"/>
                </a:solidFill>
              </a:rPr>
              <a:t>시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노래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벚꽃엔딩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장르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어쿠스틱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047A8CBA-2973-674B-93E1-88560B1DAB46}"/>
              </a:ext>
            </a:extLst>
          </p:cNvPr>
          <p:cNvSpPr/>
          <p:nvPr/>
        </p:nvSpPr>
        <p:spPr>
          <a:xfrm>
            <a:off x="3269672" y="5227190"/>
            <a:ext cx="5486401" cy="102761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가수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키드밀리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시간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20</a:t>
            </a:r>
            <a:r>
              <a:rPr kumimoji="1" lang="ko-KR" altLang="en-US" sz="1400" dirty="0">
                <a:solidFill>
                  <a:schemeClr val="tx1"/>
                </a:solidFill>
              </a:rPr>
              <a:t>시 </a:t>
            </a:r>
            <a:r>
              <a:rPr kumimoji="1" lang="en-US" altLang="ko-KR" sz="1400" dirty="0">
                <a:solidFill>
                  <a:schemeClr val="tx1"/>
                </a:solidFill>
              </a:rPr>
              <a:t>~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22</a:t>
            </a:r>
            <a:r>
              <a:rPr kumimoji="1" lang="ko-KR" altLang="en-US" sz="1400" dirty="0">
                <a:solidFill>
                  <a:schemeClr val="tx1"/>
                </a:solidFill>
              </a:rPr>
              <a:t>시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노래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flex</a:t>
            </a: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장르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힙합</a:t>
            </a:r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DD4F248C-F6E7-0741-BBD2-F7618463105C}"/>
              </a:ext>
            </a:extLst>
          </p:cNvPr>
          <p:cNvSpPr/>
          <p:nvPr/>
        </p:nvSpPr>
        <p:spPr>
          <a:xfrm>
            <a:off x="1463431" y="3628500"/>
            <a:ext cx="987097" cy="429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지역</a:t>
            </a:r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0CA07DB6-98B9-BF40-BEFE-346105B3FD77}"/>
              </a:ext>
            </a:extLst>
          </p:cNvPr>
          <p:cNvSpPr/>
          <p:nvPr/>
        </p:nvSpPr>
        <p:spPr>
          <a:xfrm>
            <a:off x="1463431" y="4279340"/>
            <a:ext cx="987097" cy="429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장르</a:t>
            </a:r>
          </a:p>
        </p:txBody>
      </p:sp>
      <p:sp>
        <p:nvSpPr>
          <p:cNvPr id="30" name="모서리가 둥근 직사각형 29">
            <a:extLst>
              <a:ext uri="{FF2B5EF4-FFF2-40B4-BE49-F238E27FC236}">
                <a16:creationId xmlns:a16="http://schemas.microsoft.com/office/drawing/2014/main" id="{D3113F04-3B59-5B4E-8ADD-619ED3F1E391}"/>
              </a:ext>
            </a:extLst>
          </p:cNvPr>
          <p:cNvSpPr/>
          <p:nvPr/>
        </p:nvSpPr>
        <p:spPr>
          <a:xfrm>
            <a:off x="1463431" y="4930180"/>
            <a:ext cx="987097" cy="429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시간</a:t>
            </a:r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18154623-3F74-8740-8E62-820B778823E7}"/>
              </a:ext>
            </a:extLst>
          </p:cNvPr>
          <p:cNvSpPr/>
          <p:nvPr/>
        </p:nvSpPr>
        <p:spPr>
          <a:xfrm>
            <a:off x="9011970" y="2718010"/>
            <a:ext cx="1734588" cy="18806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err="1"/>
              <a:t>보기순서</a:t>
            </a:r>
            <a:endParaRPr kumimoji="1" lang="en-US" altLang="ko-KR" sz="1400" dirty="0"/>
          </a:p>
          <a:p>
            <a:pPr algn="ctr"/>
            <a:r>
              <a:rPr kumimoji="1" lang="en-US" altLang="ko-KR" sz="1400" dirty="0"/>
              <a:t>-</a:t>
            </a:r>
            <a:r>
              <a:rPr kumimoji="1" lang="ko-KR" altLang="en-US" sz="1400" dirty="0" err="1"/>
              <a:t>시간순</a:t>
            </a:r>
            <a:endParaRPr kumimoji="1" lang="en-US" altLang="ko-KR" sz="1400" dirty="0"/>
          </a:p>
          <a:p>
            <a:pPr algn="ctr"/>
            <a:r>
              <a:rPr kumimoji="1" lang="en-US" altLang="ko-KR" sz="1400" dirty="0"/>
              <a:t>-</a:t>
            </a:r>
            <a:r>
              <a:rPr kumimoji="1" lang="ko-KR" altLang="en-US" sz="1400" dirty="0"/>
              <a:t>인기순</a:t>
            </a:r>
            <a:endParaRPr kumimoji="1" lang="en-US" altLang="ko-KR" sz="1400" dirty="0"/>
          </a:p>
          <a:p>
            <a:pPr algn="ctr"/>
            <a:endParaRPr kumimoji="1" lang="ko-KR" altLang="en-US" sz="14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C94E26E-489C-534D-81E0-79DAE3818C5B}"/>
              </a:ext>
            </a:extLst>
          </p:cNvPr>
          <p:cNvSpPr/>
          <p:nvPr/>
        </p:nvSpPr>
        <p:spPr>
          <a:xfrm>
            <a:off x="9076314" y="4854563"/>
            <a:ext cx="1670244" cy="1317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광고</a:t>
            </a:r>
          </a:p>
        </p:txBody>
      </p:sp>
      <p:sp>
        <p:nvSpPr>
          <p:cNvPr id="32" name="모서리가 둥근 직사각형 31">
            <a:extLst>
              <a:ext uri="{FF2B5EF4-FFF2-40B4-BE49-F238E27FC236}">
                <a16:creationId xmlns:a16="http://schemas.microsoft.com/office/drawing/2014/main" id="{B8C66198-B7AD-EC4B-A3DB-59BE642F8217}"/>
              </a:ext>
            </a:extLst>
          </p:cNvPr>
          <p:cNvSpPr/>
          <p:nvPr/>
        </p:nvSpPr>
        <p:spPr>
          <a:xfrm>
            <a:off x="1139219" y="2784498"/>
            <a:ext cx="1750121" cy="5657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로그인</a:t>
            </a:r>
          </a:p>
        </p:txBody>
      </p:sp>
      <p:pic>
        <p:nvPicPr>
          <p:cNvPr id="33" name="그림 4">
            <a:extLst>
              <a:ext uri="{FF2B5EF4-FFF2-40B4-BE49-F238E27FC236}">
                <a16:creationId xmlns:a16="http://schemas.microsoft.com/office/drawing/2014/main" id="{465CD19D-C32C-784B-BD01-AC997501A2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195565" y="2009944"/>
            <a:ext cx="5560508" cy="60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949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5" grpId="0" animBg="1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pPr lvl="0" latinLnBrk="0">
              <a:defRPr/>
            </a:pPr>
            <a:r>
              <a:rPr lang="ko-KR" altLang="en-US" sz="2000" b="1" i="1" kern="0" dirty="0" err="1">
                <a:solidFill>
                  <a:prstClr val="white"/>
                </a:solidFill>
              </a:rPr>
              <a:t>버스킹</a:t>
            </a:r>
            <a:r>
              <a:rPr lang="ko-KR" altLang="en-US" sz="2000" b="1" i="1" kern="0" dirty="0">
                <a:solidFill>
                  <a:prstClr val="white"/>
                </a:solidFill>
              </a:rPr>
              <a:t> 광고 사이트</a:t>
            </a:r>
            <a:endParaRPr lang="en-US" altLang="ko-KR" sz="2800" b="1" i="1" kern="0" dirty="0">
              <a:solidFill>
                <a:prstClr val="white"/>
              </a:solidFill>
            </a:endParaRP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48229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132461" y="1403482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웹 페이지 디자인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로그인시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MAIN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17664E3E-ADF4-2143-952E-1B01DF9381F3}"/>
              </a:ext>
            </a:extLst>
          </p:cNvPr>
          <p:cNvSpPr/>
          <p:nvPr/>
        </p:nvSpPr>
        <p:spPr>
          <a:xfrm>
            <a:off x="3269673" y="2768526"/>
            <a:ext cx="5486400" cy="102761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가수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허각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시간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18</a:t>
            </a:r>
            <a:r>
              <a:rPr kumimoji="1" lang="ko-KR" altLang="en-US" sz="1400" dirty="0">
                <a:solidFill>
                  <a:schemeClr val="tx1"/>
                </a:solidFill>
              </a:rPr>
              <a:t> 시</a:t>
            </a:r>
            <a:r>
              <a:rPr kumimoji="1" lang="en-US" altLang="ko-KR" sz="1400" dirty="0">
                <a:solidFill>
                  <a:schemeClr val="tx1"/>
                </a:solidFill>
              </a:rPr>
              <a:t>~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20</a:t>
            </a:r>
            <a:r>
              <a:rPr kumimoji="1" lang="ko-KR" altLang="en-US" sz="1400" dirty="0">
                <a:solidFill>
                  <a:schemeClr val="tx1"/>
                </a:solidFill>
              </a:rPr>
              <a:t>시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노래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죽고 싶단 말 밖에</a:t>
            </a:r>
            <a:r>
              <a:rPr kumimoji="1" lang="en-US" altLang="ko-KR" sz="1400" dirty="0">
                <a:solidFill>
                  <a:schemeClr val="tx1"/>
                </a:solidFill>
              </a:rPr>
              <a:t>..</a:t>
            </a: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장르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발라드</a:t>
            </a:r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C89B603D-EBBD-9A45-B4DE-86BDD3BC4FF7}"/>
              </a:ext>
            </a:extLst>
          </p:cNvPr>
          <p:cNvSpPr/>
          <p:nvPr/>
        </p:nvSpPr>
        <p:spPr>
          <a:xfrm>
            <a:off x="3269672" y="3970149"/>
            <a:ext cx="5486401" cy="102761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가수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장법준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시간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19</a:t>
            </a:r>
            <a:r>
              <a:rPr kumimoji="1" lang="ko-KR" altLang="en-US" sz="1400" dirty="0">
                <a:solidFill>
                  <a:schemeClr val="tx1"/>
                </a:solidFill>
              </a:rPr>
              <a:t>시 </a:t>
            </a:r>
            <a:r>
              <a:rPr kumimoji="1" lang="en-US" altLang="ko-KR" sz="1400" dirty="0">
                <a:solidFill>
                  <a:schemeClr val="tx1"/>
                </a:solidFill>
              </a:rPr>
              <a:t>~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21</a:t>
            </a:r>
            <a:r>
              <a:rPr kumimoji="1" lang="ko-KR" altLang="en-US" sz="1400" dirty="0">
                <a:solidFill>
                  <a:schemeClr val="tx1"/>
                </a:solidFill>
              </a:rPr>
              <a:t>시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노래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벚꽃엔딩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장르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어쿠스틱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047A8CBA-2973-674B-93E1-88560B1DAB46}"/>
              </a:ext>
            </a:extLst>
          </p:cNvPr>
          <p:cNvSpPr/>
          <p:nvPr/>
        </p:nvSpPr>
        <p:spPr>
          <a:xfrm>
            <a:off x="3269672" y="5227190"/>
            <a:ext cx="5486401" cy="102761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가수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키드밀리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시간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20</a:t>
            </a:r>
            <a:r>
              <a:rPr kumimoji="1" lang="ko-KR" altLang="en-US" sz="1400" dirty="0">
                <a:solidFill>
                  <a:schemeClr val="tx1"/>
                </a:solidFill>
              </a:rPr>
              <a:t>시 </a:t>
            </a:r>
            <a:r>
              <a:rPr kumimoji="1" lang="en-US" altLang="ko-KR" sz="1400" dirty="0">
                <a:solidFill>
                  <a:schemeClr val="tx1"/>
                </a:solidFill>
              </a:rPr>
              <a:t>~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22</a:t>
            </a:r>
            <a:r>
              <a:rPr kumimoji="1" lang="ko-KR" altLang="en-US" sz="1400" dirty="0">
                <a:solidFill>
                  <a:schemeClr val="tx1"/>
                </a:solidFill>
              </a:rPr>
              <a:t>시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노래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flex</a:t>
            </a:r>
          </a:p>
          <a:p>
            <a:r>
              <a:rPr kumimoji="1" lang="ko-KR" altLang="en-US" sz="1400" dirty="0">
                <a:solidFill>
                  <a:schemeClr val="tx1"/>
                </a:solidFill>
              </a:rPr>
              <a:t>장르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힙합</a:t>
            </a:r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DD4F248C-F6E7-0741-BBD2-F7618463105C}"/>
              </a:ext>
            </a:extLst>
          </p:cNvPr>
          <p:cNvSpPr/>
          <p:nvPr/>
        </p:nvSpPr>
        <p:spPr>
          <a:xfrm>
            <a:off x="1530287" y="4607330"/>
            <a:ext cx="987097" cy="429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지역</a:t>
            </a:r>
          </a:p>
        </p:txBody>
      </p:sp>
      <p:sp>
        <p:nvSpPr>
          <p:cNvPr id="29" name="모서리가 둥근 직사각형 28">
            <a:extLst>
              <a:ext uri="{FF2B5EF4-FFF2-40B4-BE49-F238E27FC236}">
                <a16:creationId xmlns:a16="http://schemas.microsoft.com/office/drawing/2014/main" id="{0CA07DB6-98B9-BF40-BEFE-346105B3FD77}"/>
              </a:ext>
            </a:extLst>
          </p:cNvPr>
          <p:cNvSpPr/>
          <p:nvPr/>
        </p:nvSpPr>
        <p:spPr>
          <a:xfrm>
            <a:off x="1530287" y="5190174"/>
            <a:ext cx="987097" cy="429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장르</a:t>
            </a:r>
          </a:p>
        </p:txBody>
      </p:sp>
      <p:sp>
        <p:nvSpPr>
          <p:cNvPr id="30" name="모서리가 둥근 직사각형 29">
            <a:extLst>
              <a:ext uri="{FF2B5EF4-FFF2-40B4-BE49-F238E27FC236}">
                <a16:creationId xmlns:a16="http://schemas.microsoft.com/office/drawing/2014/main" id="{D3113F04-3B59-5B4E-8ADD-619ED3F1E391}"/>
              </a:ext>
            </a:extLst>
          </p:cNvPr>
          <p:cNvSpPr/>
          <p:nvPr/>
        </p:nvSpPr>
        <p:spPr>
          <a:xfrm>
            <a:off x="1530287" y="5781775"/>
            <a:ext cx="987097" cy="4291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시간</a:t>
            </a:r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18154623-3F74-8740-8E62-820B778823E7}"/>
              </a:ext>
            </a:extLst>
          </p:cNvPr>
          <p:cNvSpPr/>
          <p:nvPr/>
        </p:nvSpPr>
        <p:spPr>
          <a:xfrm>
            <a:off x="9011970" y="2718010"/>
            <a:ext cx="1734588" cy="18806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 err="1"/>
              <a:t>보기순서</a:t>
            </a:r>
            <a:endParaRPr kumimoji="1" lang="en-US" altLang="ko-KR" sz="1400" dirty="0"/>
          </a:p>
          <a:p>
            <a:pPr algn="ctr"/>
            <a:r>
              <a:rPr kumimoji="1" lang="en-US" altLang="ko-KR" sz="1400" dirty="0"/>
              <a:t>-</a:t>
            </a:r>
            <a:r>
              <a:rPr kumimoji="1" lang="ko-KR" altLang="en-US" sz="1400" dirty="0" err="1"/>
              <a:t>시간순</a:t>
            </a:r>
            <a:endParaRPr kumimoji="1" lang="en-US" altLang="ko-KR" sz="1400" dirty="0"/>
          </a:p>
          <a:p>
            <a:pPr algn="ctr"/>
            <a:r>
              <a:rPr kumimoji="1" lang="en-US" altLang="ko-KR" sz="1400" dirty="0"/>
              <a:t>-</a:t>
            </a:r>
            <a:r>
              <a:rPr kumimoji="1" lang="ko-KR" altLang="en-US" sz="1400" dirty="0"/>
              <a:t>인기순</a:t>
            </a:r>
            <a:endParaRPr kumimoji="1" lang="en-US" altLang="ko-KR" sz="1400" dirty="0"/>
          </a:p>
          <a:p>
            <a:pPr algn="ctr"/>
            <a:endParaRPr kumimoji="1" lang="ko-KR" altLang="en-US" sz="14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C94E26E-489C-534D-81E0-79DAE3818C5B}"/>
              </a:ext>
            </a:extLst>
          </p:cNvPr>
          <p:cNvSpPr/>
          <p:nvPr/>
        </p:nvSpPr>
        <p:spPr>
          <a:xfrm>
            <a:off x="9076314" y="4854563"/>
            <a:ext cx="1670244" cy="1317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광고</a:t>
            </a:r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EAC633A6-AF36-A94F-886F-5945DE9687CB}"/>
              </a:ext>
            </a:extLst>
          </p:cNvPr>
          <p:cNvSpPr/>
          <p:nvPr/>
        </p:nvSpPr>
        <p:spPr>
          <a:xfrm>
            <a:off x="1202609" y="2740310"/>
            <a:ext cx="1642454" cy="17054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1400" dirty="0">
                <a:solidFill>
                  <a:schemeClr val="tx1"/>
                </a:solidFill>
              </a:rPr>
              <a:t>1.</a:t>
            </a:r>
            <a:r>
              <a:rPr kumimoji="1" lang="ko-KR" altLang="en-US" sz="1400" dirty="0">
                <a:solidFill>
                  <a:schemeClr val="tx1"/>
                </a:solidFill>
              </a:rPr>
              <a:t>로그인 정보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en-US" altLang="ko-KR" sz="1400" dirty="0">
                <a:solidFill>
                  <a:schemeClr val="tx1"/>
                </a:solidFill>
              </a:rPr>
              <a:t>2.</a:t>
            </a:r>
            <a:r>
              <a:rPr kumimoji="1" lang="ko-KR" altLang="en-US" sz="1400" dirty="0">
                <a:solidFill>
                  <a:schemeClr val="tx1"/>
                </a:solidFill>
              </a:rPr>
              <a:t>실시간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버스킹광고</a:t>
            </a:r>
            <a:r>
              <a:rPr kumimoji="1" lang="ko-KR" altLang="en-US" sz="1400" dirty="0">
                <a:solidFill>
                  <a:schemeClr val="tx1"/>
                </a:solidFill>
              </a:rPr>
              <a:t> 글쓰기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en-US" altLang="ko-KR" sz="1400" dirty="0">
                <a:solidFill>
                  <a:schemeClr val="tx1"/>
                </a:solidFill>
              </a:rPr>
              <a:t>3.</a:t>
            </a:r>
            <a:r>
              <a:rPr kumimoji="1" lang="ko-KR" altLang="en-US" sz="1400" dirty="0">
                <a:solidFill>
                  <a:schemeClr val="tx1"/>
                </a:solidFill>
              </a:rPr>
              <a:t>마이 페이지</a:t>
            </a:r>
            <a:endParaRPr kumimoji="1" lang="en-US" altLang="ko-KR" sz="1400" dirty="0">
              <a:solidFill>
                <a:schemeClr val="tx1"/>
              </a:solidFill>
            </a:endParaRPr>
          </a:p>
        </p:txBody>
      </p:sp>
      <p:pic>
        <p:nvPicPr>
          <p:cNvPr id="33" name="그림 4">
            <a:extLst>
              <a:ext uri="{FF2B5EF4-FFF2-40B4-BE49-F238E27FC236}">
                <a16:creationId xmlns:a16="http://schemas.microsoft.com/office/drawing/2014/main" id="{34623BBD-B708-A943-8116-7EC1A6DB39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195565" y="2009944"/>
            <a:ext cx="5560508" cy="60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1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pPr lvl="0" latinLnBrk="0">
              <a:defRPr/>
            </a:pPr>
            <a:r>
              <a:rPr lang="ko-KR" altLang="en-US" sz="2000" b="1" i="1" kern="0" dirty="0" err="1">
                <a:solidFill>
                  <a:prstClr val="white"/>
                </a:solidFill>
              </a:rPr>
              <a:t>버스킹</a:t>
            </a:r>
            <a:r>
              <a:rPr lang="ko-KR" altLang="en-US" sz="2000" b="1" i="1" kern="0" dirty="0">
                <a:solidFill>
                  <a:prstClr val="white"/>
                </a:solidFill>
              </a:rPr>
              <a:t> 광고 사이트</a:t>
            </a:r>
            <a:endParaRPr lang="en-US" altLang="ko-KR" sz="2800" b="1" i="1" kern="0" dirty="0">
              <a:solidFill>
                <a:prstClr val="white"/>
              </a:solidFill>
            </a:endParaRP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37343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132461" y="1403482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웹 페이지 디자인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실시간 </a:t>
            </a:r>
            <a:r>
              <a:rPr lang="ko-KR" altLang="en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버스킹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등록</a:t>
            </a:r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17664E3E-ADF4-2143-952E-1B01DF9381F3}"/>
              </a:ext>
            </a:extLst>
          </p:cNvPr>
          <p:cNvSpPr/>
          <p:nvPr/>
        </p:nvSpPr>
        <p:spPr>
          <a:xfrm>
            <a:off x="3683331" y="2646799"/>
            <a:ext cx="4096538" cy="55154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장소</a:t>
            </a:r>
            <a:r>
              <a:rPr kumimoji="1" lang="en-US" altLang="ko-KR" sz="1400" dirty="0">
                <a:solidFill>
                  <a:schemeClr val="tx1"/>
                </a:solidFill>
              </a:rPr>
              <a:t> :	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C89B603D-EBBD-9A45-B4DE-86BDD3BC4FF7}"/>
              </a:ext>
            </a:extLst>
          </p:cNvPr>
          <p:cNvSpPr/>
          <p:nvPr/>
        </p:nvSpPr>
        <p:spPr>
          <a:xfrm>
            <a:off x="3683331" y="3487179"/>
            <a:ext cx="4096538" cy="55154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시간</a:t>
            </a:r>
            <a:r>
              <a:rPr kumimoji="1" lang="en-US" altLang="ko-KR" sz="1400" dirty="0">
                <a:solidFill>
                  <a:schemeClr val="tx1"/>
                </a:solidFill>
              </a:rPr>
              <a:t> :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047A8CBA-2973-674B-93E1-88560B1DAB46}"/>
              </a:ext>
            </a:extLst>
          </p:cNvPr>
          <p:cNvSpPr/>
          <p:nvPr/>
        </p:nvSpPr>
        <p:spPr>
          <a:xfrm>
            <a:off x="3683331" y="4327559"/>
            <a:ext cx="4096538" cy="55154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곡 목록</a:t>
            </a:r>
            <a:r>
              <a:rPr kumimoji="1" lang="en-US" altLang="ko-KR" sz="1400" dirty="0">
                <a:solidFill>
                  <a:schemeClr val="tx1"/>
                </a:solidFill>
              </a:rPr>
              <a:t> :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C94E26E-489C-534D-81E0-79DAE3818C5B}"/>
              </a:ext>
            </a:extLst>
          </p:cNvPr>
          <p:cNvSpPr/>
          <p:nvPr/>
        </p:nvSpPr>
        <p:spPr>
          <a:xfrm>
            <a:off x="8647092" y="2646799"/>
            <a:ext cx="2099466" cy="36664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광고</a:t>
            </a:r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EAC633A6-AF36-A94F-886F-5945DE9687CB}"/>
              </a:ext>
            </a:extLst>
          </p:cNvPr>
          <p:cNvSpPr/>
          <p:nvPr/>
        </p:nvSpPr>
        <p:spPr>
          <a:xfrm>
            <a:off x="1194574" y="2695641"/>
            <a:ext cx="1642454" cy="17054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1400" dirty="0">
                <a:solidFill>
                  <a:schemeClr val="tx1"/>
                </a:solidFill>
              </a:rPr>
              <a:t>1.</a:t>
            </a:r>
            <a:r>
              <a:rPr kumimoji="1" lang="ko-KR" altLang="en-US" sz="1400" dirty="0">
                <a:solidFill>
                  <a:schemeClr val="tx1"/>
                </a:solidFill>
              </a:rPr>
              <a:t>로그인 정보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en-US" altLang="ko-KR" sz="1400" dirty="0">
                <a:solidFill>
                  <a:schemeClr val="tx1"/>
                </a:solidFill>
              </a:rPr>
              <a:t>2.</a:t>
            </a:r>
            <a:r>
              <a:rPr kumimoji="1" lang="ko-KR" altLang="en-US" sz="1400" dirty="0">
                <a:solidFill>
                  <a:schemeClr val="tx1"/>
                </a:solidFill>
              </a:rPr>
              <a:t>실시간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버스킹</a:t>
            </a:r>
            <a:r>
              <a:rPr kumimoji="1" lang="en-US" altLang="ko-KR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>
                <a:solidFill>
                  <a:schemeClr val="tx1"/>
                </a:solidFill>
              </a:rPr>
              <a:t>    광고 글쓰기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en-US" altLang="ko-KR" sz="1400" dirty="0">
                <a:solidFill>
                  <a:schemeClr val="tx1"/>
                </a:solidFill>
              </a:rPr>
              <a:t>3.</a:t>
            </a:r>
            <a:r>
              <a:rPr kumimoji="1" lang="ko-KR" altLang="en-US" sz="1400" dirty="0">
                <a:solidFill>
                  <a:schemeClr val="tx1"/>
                </a:solidFill>
              </a:rPr>
              <a:t>마이 페이지</a:t>
            </a:r>
            <a:endParaRPr kumimoji="1"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B7032082-5C42-B740-B70D-99410388AD46}"/>
              </a:ext>
            </a:extLst>
          </p:cNvPr>
          <p:cNvSpPr/>
          <p:nvPr/>
        </p:nvSpPr>
        <p:spPr>
          <a:xfrm>
            <a:off x="3683332" y="5111995"/>
            <a:ext cx="1427017" cy="55154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실시간 </a:t>
            </a:r>
            <a:r>
              <a:rPr kumimoji="1" lang="en-US" altLang="ko-KR" sz="1400" dirty="0">
                <a:solidFill>
                  <a:schemeClr val="tx1"/>
                </a:solidFill>
              </a:rPr>
              <a:t>YouTube</a:t>
            </a:r>
            <a:r>
              <a:rPr kumimoji="1" lang="ko-KR" altLang="en-US" sz="1400" dirty="0">
                <a:solidFill>
                  <a:schemeClr val="tx1"/>
                </a:solidFill>
              </a:rPr>
              <a:t> 링크</a:t>
            </a:r>
            <a:r>
              <a:rPr kumimoji="1" lang="en-US" altLang="ko-KR" sz="1400" dirty="0">
                <a:solidFill>
                  <a:schemeClr val="tx1"/>
                </a:solidFill>
              </a:rPr>
              <a:t> :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59A111-1547-0C46-A6B1-3B77299CA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4744" y="5093007"/>
            <a:ext cx="2465125" cy="1220281"/>
          </a:xfrm>
          <a:prstGeom prst="rect">
            <a:avLst/>
          </a:prstGeom>
        </p:spPr>
      </p:pic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F5CE5C18-08DF-E34C-90D5-77BFB2AEB0E4}"/>
              </a:ext>
            </a:extLst>
          </p:cNvPr>
          <p:cNvSpPr/>
          <p:nvPr/>
        </p:nvSpPr>
        <p:spPr>
          <a:xfrm>
            <a:off x="4876800" y="6427109"/>
            <a:ext cx="1360714" cy="387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글 등록</a:t>
            </a:r>
          </a:p>
        </p:txBody>
      </p:sp>
      <p:pic>
        <p:nvPicPr>
          <p:cNvPr id="30" name="그림 4">
            <a:extLst>
              <a:ext uri="{FF2B5EF4-FFF2-40B4-BE49-F238E27FC236}">
                <a16:creationId xmlns:a16="http://schemas.microsoft.com/office/drawing/2014/main" id="{E82B78EE-F9C6-6A46-A80B-CFD42D4D40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195565" y="2009944"/>
            <a:ext cx="5560508" cy="60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4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양쪽 모서리가 둥근 사각형 20"/>
          <p:cNvSpPr/>
          <p:nvPr/>
        </p:nvSpPr>
        <p:spPr>
          <a:xfrm>
            <a:off x="9447399" y="1082299"/>
            <a:ext cx="2609677" cy="5775701"/>
          </a:xfrm>
          <a:prstGeom prst="round2SameRect">
            <a:avLst>
              <a:gd name="adj1" fmla="val 19257"/>
              <a:gd name="adj2" fmla="val 0"/>
            </a:avLst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모서리가 둥근 사각형 4"/>
          <p:cNvSpPr/>
          <p:nvPr/>
        </p:nvSpPr>
        <p:spPr>
          <a:xfrm>
            <a:off x="515257" y="319314"/>
            <a:ext cx="11161486" cy="6538686"/>
          </a:xfrm>
          <a:prstGeom prst="round2SameRect">
            <a:avLst>
              <a:gd name="adj1" fmla="val 9802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108000" rtlCol="0" anchor="t"/>
          <a:lstStyle/>
          <a:p>
            <a:pPr lvl="0" latinLnBrk="0">
              <a:defRPr/>
            </a:pPr>
            <a:r>
              <a:rPr lang="ko-KR" altLang="en-US" sz="2000" b="1" i="1" kern="0" dirty="0" err="1">
                <a:solidFill>
                  <a:prstClr val="white"/>
                </a:solidFill>
              </a:rPr>
              <a:t>버스킹</a:t>
            </a:r>
            <a:r>
              <a:rPr lang="ko-KR" altLang="en-US" sz="2000" b="1" i="1" kern="0" dirty="0">
                <a:solidFill>
                  <a:prstClr val="white"/>
                </a:solidFill>
              </a:rPr>
              <a:t> 광고 사이트</a:t>
            </a:r>
            <a:endParaRPr lang="en-US" altLang="ko-KR" sz="2800" b="1" i="1" kern="0" dirty="0">
              <a:solidFill>
                <a:prstClr val="white"/>
              </a:solidFill>
            </a:endParaRPr>
          </a:p>
          <a:p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950685" y="1237343"/>
            <a:ext cx="10290629" cy="5609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/>
          <p:cNvGrpSpPr/>
          <p:nvPr/>
        </p:nvGrpSpPr>
        <p:grpSpPr>
          <a:xfrm>
            <a:off x="9243004" y="677848"/>
            <a:ext cx="1503554" cy="408789"/>
            <a:chOff x="9128703" y="537029"/>
            <a:chExt cx="1815068" cy="493485"/>
          </a:xfrm>
        </p:grpSpPr>
        <p:sp>
          <p:nvSpPr>
            <p:cNvPr id="7" name="모서리가 둥근 직사각형 6"/>
            <p:cNvSpPr/>
            <p:nvPr/>
          </p:nvSpPr>
          <p:spPr>
            <a:xfrm>
              <a:off x="10450286" y="537029"/>
              <a:ext cx="493485" cy="493485"/>
            </a:xfrm>
            <a:prstGeom prst="roundRect">
              <a:avLst/>
            </a:prstGeom>
            <a:solidFill>
              <a:srgbClr val="E27D45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모서리가 둥근 직사각형 7"/>
            <p:cNvSpPr/>
            <p:nvPr/>
          </p:nvSpPr>
          <p:spPr>
            <a:xfrm rot="2700000">
              <a:off x="10648042" y="585560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 rot="18900000">
              <a:off x="10642315" y="585559"/>
              <a:ext cx="97972" cy="396421"/>
            </a:xfrm>
            <a:prstGeom prst="roundRect">
              <a:avLst>
                <a:gd name="adj" fmla="val 50000"/>
              </a:avLst>
            </a:prstGeom>
            <a:solidFill>
              <a:srgbClr val="FFE1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9787929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9871793" y="711835"/>
              <a:ext cx="325756" cy="211804"/>
            </a:xfrm>
            <a:prstGeom prst="roundRect">
              <a:avLst>
                <a:gd name="adj" fmla="val 0"/>
              </a:avLst>
            </a:prstGeom>
            <a:solidFill>
              <a:srgbClr val="00B0F0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9871793" y="63988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9128703" y="537029"/>
              <a:ext cx="493485" cy="493485"/>
            </a:xfrm>
            <a:prstGeom prst="roundRect">
              <a:avLst/>
            </a:prstGeom>
            <a:solidFill>
              <a:srgbClr val="00B0F0"/>
            </a:solidFill>
            <a:ln w="22225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9212567" y="849435"/>
              <a:ext cx="325756" cy="72987"/>
            </a:xfrm>
            <a:prstGeom prst="roundRect">
              <a:avLst>
                <a:gd name="adj" fmla="val 0"/>
              </a:avLst>
            </a:prstGeom>
            <a:solidFill>
              <a:srgbClr val="FFE1BB"/>
            </a:solidFill>
            <a:ln w="12700">
              <a:solidFill>
                <a:srgbClr val="FFE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오른쪽 대괄호 19"/>
          <p:cNvSpPr/>
          <p:nvPr/>
        </p:nvSpPr>
        <p:spPr>
          <a:xfrm rot="16200000">
            <a:off x="5815238" y="-4570912"/>
            <a:ext cx="561521" cy="10648951"/>
          </a:xfrm>
          <a:prstGeom prst="rightBracket">
            <a:avLst>
              <a:gd name="adj" fmla="val 93981"/>
            </a:avLst>
          </a:prstGeom>
          <a:ln w="60325">
            <a:gradFill flip="none" rotWithShape="1">
              <a:gsLst>
                <a:gs pos="32000">
                  <a:schemeClr val="accent1"/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132461" y="1403482"/>
            <a:ext cx="9927425" cy="551543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 TITLE ://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웹 페이지 디자인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밴드 </a:t>
            </a:r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PAGE</a:t>
            </a:r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방문자</a:t>
            </a:r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17664E3E-ADF4-2143-952E-1B01DF9381F3}"/>
              </a:ext>
            </a:extLst>
          </p:cNvPr>
          <p:cNvSpPr/>
          <p:nvPr/>
        </p:nvSpPr>
        <p:spPr>
          <a:xfrm>
            <a:off x="3683331" y="2701229"/>
            <a:ext cx="4096538" cy="55154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>
                <a:solidFill>
                  <a:schemeClr val="tx1"/>
                </a:solidFill>
              </a:rPr>
              <a:t>밴드 소개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	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0C94E26E-489C-534D-81E0-79DAE3818C5B}"/>
              </a:ext>
            </a:extLst>
          </p:cNvPr>
          <p:cNvSpPr/>
          <p:nvPr/>
        </p:nvSpPr>
        <p:spPr>
          <a:xfrm>
            <a:off x="8647092" y="5017849"/>
            <a:ext cx="2099466" cy="1317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광고</a:t>
            </a:r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EAC633A6-AF36-A94F-886F-5945DE9687CB}"/>
              </a:ext>
            </a:extLst>
          </p:cNvPr>
          <p:cNvSpPr/>
          <p:nvPr/>
        </p:nvSpPr>
        <p:spPr>
          <a:xfrm>
            <a:off x="1173654" y="2753116"/>
            <a:ext cx="1642454" cy="170542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R" sz="1400" dirty="0">
                <a:solidFill>
                  <a:schemeClr val="tx1"/>
                </a:solidFill>
              </a:rPr>
              <a:t>1.</a:t>
            </a:r>
            <a:r>
              <a:rPr kumimoji="1" lang="ko-KR" altLang="en-US" sz="1400" dirty="0">
                <a:solidFill>
                  <a:schemeClr val="tx1"/>
                </a:solidFill>
              </a:rPr>
              <a:t>로그인 정보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en-US" altLang="ko-KR" sz="1400" dirty="0">
                <a:solidFill>
                  <a:schemeClr val="tx1"/>
                </a:solidFill>
              </a:rPr>
              <a:t>2.</a:t>
            </a:r>
            <a:r>
              <a:rPr kumimoji="1" lang="ko-KR" altLang="en-US" sz="1400" dirty="0">
                <a:solidFill>
                  <a:schemeClr val="tx1"/>
                </a:solidFill>
              </a:rPr>
              <a:t>실시간 </a:t>
            </a:r>
            <a:r>
              <a:rPr kumimoji="1" lang="ko-KR" altLang="en-US" sz="1400" dirty="0" err="1">
                <a:solidFill>
                  <a:schemeClr val="tx1"/>
                </a:solidFill>
              </a:rPr>
              <a:t>버스킹</a:t>
            </a:r>
            <a:r>
              <a:rPr kumimoji="1" lang="en-US" altLang="ko-KR" sz="1400" dirty="0">
                <a:solidFill>
                  <a:schemeClr val="tx1"/>
                </a:solidFill>
              </a:rPr>
              <a:t> </a:t>
            </a:r>
            <a:r>
              <a:rPr kumimoji="1" lang="ko-KR" altLang="en-US" sz="1400" dirty="0">
                <a:solidFill>
                  <a:schemeClr val="tx1"/>
                </a:solidFill>
              </a:rPr>
              <a:t>    광고 글쓰기</a:t>
            </a:r>
            <a:endParaRPr kumimoji="1" lang="en-US" altLang="ko-KR" sz="1400" dirty="0">
              <a:solidFill>
                <a:schemeClr val="tx1"/>
              </a:solidFill>
            </a:endParaRPr>
          </a:p>
          <a:p>
            <a:r>
              <a:rPr kumimoji="1" lang="en-US" altLang="ko-KR" sz="1400" dirty="0">
                <a:solidFill>
                  <a:schemeClr val="tx1"/>
                </a:solidFill>
              </a:rPr>
              <a:t>3.</a:t>
            </a:r>
            <a:r>
              <a:rPr kumimoji="1" lang="ko-KR" altLang="en-US" sz="1400" dirty="0">
                <a:solidFill>
                  <a:schemeClr val="tx1"/>
                </a:solidFill>
              </a:rPr>
              <a:t>마이 페이지</a:t>
            </a:r>
            <a:endParaRPr kumimoji="1" lang="en-US" altLang="ko-KR" sz="1400" dirty="0">
              <a:solidFill>
                <a:schemeClr val="tx1"/>
              </a:solidFill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B7032082-5C42-B740-B70D-99410388AD46}"/>
              </a:ext>
            </a:extLst>
          </p:cNvPr>
          <p:cNvSpPr/>
          <p:nvPr/>
        </p:nvSpPr>
        <p:spPr>
          <a:xfrm>
            <a:off x="3676635" y="3454447"/>
            <a:ext cx="921326" cy="46986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000" dirty="0">
                <a:solidFill>
                  <a:schemeClr val="tx1"/>
                </a:solidFill>
              </a:rPr>
              <a:t>관련 동영상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59A111-1547-0C46-A6B1-3B77299CA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6635" y="4025826"/>
            <a:ext cx="1200165" cy="956636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C7AE3C45-864E-F048-86ED-C3FBA59FC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2424" y="4025826"/>
            <a:ext cx="1200165" cy="956636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68C1F22D-BF6D-6141-8071-131A2B598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984" y="3997125"/>
            <a:ext cx="1200165" cy="956636"/>
          </a:xfrm>
          <a:prstGeom prst="rect">
            <a:avLst/>
          </a:prstGeom>
        </p:spPr>
      </p:pic>
      <p:sp>
        <p:nvSpPr>
          <p:cNvPr id="30" name="모서리가 둥근 직사각형 29">
            <a:extLst>
              <a:ext uri="{FF2B5EF4-FFF2-40B4-BE49-F238E27FC236}">
                <a16:creationId xmlns:a16="http://schemas.microsoft.com/office/drawing/2014/main" id="{128AD79D-FE35-C54D-9890-918358C41EB5}"/>
              </a:ext>
            </a:extLst>
          </p:cNvPr>
          <p:cNvSpPr/>
          <p:nvPr/>
        </p:nvSpPr>
        <p:spPr>
          <a:xfrm>
            <a:off x="3683331" y="5365341"/>
            <a:ext cx="4096538" cy="66898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400" dirty="0" err="1">
                <a:solidFill>
                  <a:schemeClr val="tx1"/>
                </a:solidFill>
              </a:rPr>
              <a:t>응원글</a:t>
            </a:r>
            <a:r>
              <a:rPr kumimoji="1" lang="ko-KR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ko-KR" sz="1400" dirty="0">
                <a:solidFill>
                  <a:schemeClr val="tx1"/>
                </a:solidFill>
              </a:rPr>
              <a:t>:</a:t>
            </a:r>
            <a:endParaRPr kumimoji="1"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44A7D64-CD5F-CF40-9F81-36B72D2AB95E}"/>
              </a:ext>
            </a:extLst>
          </p:cNvPr>
          <p:cNvSpPr/>
          <p:nvPr/>
        </p:nvSpPr>
        <p:spPr>
          <a:xfrm>
            <a:off x="4613339" y="6228185"/>
            <a:ext cx="856555" cy="309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좋아요</a:t>
            </a: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51C9ABA4-3DEC-8B4D-9829-ABB62296230E}"/>
              </a:ext>
            </a:extLst>
          </p:cNvPr>
          <p:cNvSpPr/>
          <p:nvPr/>
        </p:nvSpPr>
        <p:spPr>
          <a:xfrm>
            <a:off x="8647092" y="2655751"/>
            <a:ext cx="2099466" cy="18313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관심 있는 밴드</a:t>
            </a:r>
            <a:endParaRPr kumimoji="1" lang="en-US" altLang="ko-KR" sz="1400" dirty="0"/>
          </a:p>
          <a:p>
            <a:r>
              <a:rPr kumimoji="1" lang="en-US" altLang="ko-KR" sz="1400" dirty="0"/>
              <a:t>1.</a:t>
            </a:r>
          </a:p>
          <a:p>
            <a:r>
              <a:rPr kumimoji="1" lang="en-US" altLang="ko-KR" sz="1400" dirty="0"/>
              <a:t>2.</a:t>
            </a:r>
          </a:p>
          <a:p>
            <a:r>
              <a:rPr kumimoji="1" lang="en-US" altLang="ko-KR" sz="1400" dirty="0"/>
              <a:t>3.</a:t>
            </a:r>
          </a:p>
        </p:txBody>
      </p:sp>
      <p:sp>
        <p:nvSpPr>
          <p:cNvPr id="17" name="모서리가 둥근 직사각형 16">
            <a:extLst>
              <a:ext uri="{FF2B5EF4-FFF2-40B4-BE49-F238E27FC236}">
                <a16:creationId xmlns:a16="http://schemas.microsoft.com/office/drawing/2014/main" id="{738DAE2D-8F09-1046-8354-60350B6DFA91}"/>
              </a:ext>
            </a:extLst>
          </p:cNvPr>
          <p:cNvSpPr/>
          <p:nvPr/>
        </p:nvSpPr>
        <p:spPr>
          <a:xfrm>
            <a:off x="3683331" y="6212025"/>
            <a:ext cx="834240" cy="309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dirty="0"/>
              <a:t>조회수</a:t>
            </a:r>
          </a:p>
        </p:txBody>
      </p:sp>
      <p:sp>
        <p:nvSpPr>
          <p:cNvPr id="18" name="모서리가 둥근 직사각형 17">
            <a:extLst>
              <a:ext uri="{FF2B5EF4-FFF2-40B4-BE49-F238E27FC236}">
                <a16:creationId xmlns:a16="http://schemas.microsoft.com/office/drawing/2014/main" id="{F2BFEC4A-821E-6649-87BB-85DE85E226CF}"/>
              </a:ext>
            </a:extLst>
          </p:cNvPr>
          <p:cNvSpPr/>
          <p:nvPr/>
        </p:nvSpPr>
        <p:spPr>
          <a:xfrm>
            <a:off x="6752074" y="5123877"/>
            <a:ext cx="999894" cy="2127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/>
              <a:t>응원글</a:t>
            </a:r>
            <a:r>
              <a:rPr kumimoji="1" lang="ko-KR" altLang="en-US" sz="1000" dirty="0"/>
              <a:t> 달기</a:t>
            </a:r>
          </a:p>
        </p:txBody>
      </p:sp>
      <p:pic>
        <p:nvPicPr>
          <p:cNvPr id="36" name="그림 4">
            <a:extLst>
              <a:ext uri="{FF2B5EF4-FFF2-40B4-BE49-F238E27FC236}">
                <a16:creationId xmlns:a16="http://schemas.microsoft.com/office/drawing/2014/main" id="{3F727FDF-3E69-A74D-A5BA-189C1A33D9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130249" y="2009944"/>
            <a:ext cx="5560508" cy="60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74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1756</TotalTime>
  <Words>490</Words>
  <Application>Microsoft Macintosh PowerPoint</Application>
  <PresentationFormat>와이드스크린</PresentationFormat>
  <Paragraphs>201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김 예찬</cp:lastModifiedBy>
  <cp:revision>240</cp:revision>
  <dcterms:created xsi:type="dcterms:W3CDTF">2019-02-08T07:37:09Z</dcterms:created>
  <dcterms:modified xsi:type="dcterms:W3CDTF">2019-04-24T14:05:06Z</dcterms:modified>
</cp:coreProperties>
</file>

<file path=docProps/thumbnail.jpeg>
</file>